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Default Extension="doc" ContentType="application/msword"/>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4"/>
  </p:notesMasterIdLst>
  <p:sldIdLst>
    <p:sldId id="479" r:id="rId2"/>
    <p:sldId id="265" r:id="rId3"/>
    <p:sldId id="292" r:id="rId4"/>
    <p:sldId id="284" r:id="rId5"/>
    <p:sldId id="259" r:id="rId6"/>
    <p:sldId id="334" r:id="rId7"/>
    <p:sldId id="332" r:id="rId8"/>
    <p:sldId id="335" r:id="rId9"/>
    <p:sldId id="336" r:id="rId10"/>
    <p:sldId id="333" r:id="rId11"/>
    <p:sldId id="287" r:id="rId12"/>
    <p:sldId id="337" r:id="rId13"/>
    <p:sldId id="338" r:id="rId14"/>
    <p:sldId id="339" r:id="rId15"/>
    <p:sldId id="309" r:id="rId16"/>
    <p:sldId id="310" r:id="rId17"/>
    <p:sldId id="311" r:id="rId18"/>
    <p:sldId id="312" r:id="rId19"/>
    <p:sldId id="313" r:id="rId20"/>
    <p:sldId id="314" r:id="rId21"/>
    <p:sldId id="317" r:id="rId22"/>
    <p:sldId id="318" r:id="rId23"/>
    <p:sldId id="319" r:id="rId24"/>
    <p:sldId id="326" r:id="rId25"/>
    <p:sldId id="447" r:id="rId26"/>
    <p:sldId id="469" r:id="rId27"/>
    <p:sldId id="468" r:id="rId28"/>
    <p:sldId id="377" r:id="rId29"/>
    <p:sldId id="379" r:id="rId30"/>
    <p:sldId id="380" r:id="rId31"/>
    <p:sldId id="381" r:id="rId32"/>
    <p:sldId id="448" r:id="rId33"/>
    <p:sldId id="383" r:id="rId34"/>
    <p:sldId id="384" r:id="rId35"/>
    <p:sldId id="449" r:id="rId36"/>
    <p:sldId id="387" r:id="rId37"/>
    <p:sldId id="450" r:id="rId38"/>
    <p:sldId id="389" r:id="rId39"/>
    <p:sldId id="390" r:id="rId40"/>
    <p:sldId id="391" r:id="rId41"/>
    <p:sldId id="392" r:id="rId42"/>
    <p:sldId id="393" r:id="rId43"/>
    <p:sldId id="394" r:id="rId44"/>
    <p:sldId id="395" r:id="rId45"/>
    <p:sldId id="396" r:id="rId46"/>
    <p:sldId id="397" r:id="rId47"/>
    <p:sldId id="398" r:id="rId48"/>
    <p:sldId id="451" r:id="rId49"/>
    <p:sldId id="452" r:id="rId50"/>
    <p:sldId id="453" r:id="rId51"/>
    <p:sldId id="454" r:id="rId52"/>
    <p:sldId id="455" r:id="rId53"/>
    <p:sldId id="456" r:id="rId54"/>
    <p:sldId id="399" r:id="rId55"/>
    <p:sldId id="400" r:id="rId56"/>
    <p:sldId id="401" r:id="rId57"/>
    <p:sldId id="457" r:id="rId58"/>
    <p:sldId id="466" r:id="rId59"/>
    <p:sldId id="467" r:id="rId60"/>
    <p:sldId id="474" r:id="rId61"/>
    <p:sldId id="460" r:id="rId62"/>
    <p:sldId id="481"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4/11/10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226056-22C6-4325-89E1-59FABA6D2D9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23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25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26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27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36</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38</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39</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40</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41</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42</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43</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44</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45</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46</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57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58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59</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60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61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21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4/11/10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4/11/10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4/11/10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4/11/10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4/11/10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4/11/10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4/11/10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4/11/10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4/11/10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4/11/10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4/11/10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4/11/10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7500" lnSpcReduction="20000"/>
          </a:bodyPr>
          <a:lstStyle/>
          <a:p>
            <a:r>
              <a:rPr lang="en-US" sz="4364" dirty="0" smtClean="0">
                <a:solidFill>
                  <a:schemeClr val="bg1"/>
                </a:solidFill>
              </a:rPr>
              <a:t>Geoff Barton</a:t>
            </a:r>
          </a:p>
          <a:p>
            <a:endParaRPr lang="en-US" sz="2400" dirty="0" smtClean="0"/>
          </a:p>
          <a:p>
            <a:r>
              <a:rPr lang="en-US" sz="4000" dirty="0" smtClean="0"/>
              <a:t>Hind Leys College</a:t>
            </a:r>
          </a:p>
          <a:p>
            <a:r>
              <a:rPr lang="en-US" sz="4000" dirty="0" smtClean="0"/>
              <a:t>April 13, 2010</a:t>
            </a:r>
          </a:p>
          <a:p>
            <a:endParaRPr lang="en-US" sz="4000" dirty="0" smtClean="0"/>
          </a:p>
          <a:p>
            <a:r>
              <a:rPr lang="en-US" sz="4000" dirty="0" err="1" smtClean="0"/>
              <a:t>www.geoffbarton.co.uk</a:t>
            </a:r>
            <a:endParaRPr lang="en-US" sz="4000" dirty="0" smtClean="0"/>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50000"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9" accel="50000" decel="5000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0-#ppt_w/2"/>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524000" y="2170195"/>
            <a:ext cx="6096000" cy="3170099"/>
          </a:xfrm>
          <a:prstGeom prst="rect">
            <a:avLst/>
          </a:prstGeom>
          <a:noFill/>
        </p:spPr>
        <p:txBody>
          <a:bodyPr wrap="square" rtlCol="0">
            <a:spAutoFit/>
          </a:bodyPr>
          <a:lstStyle/>
          <a:p>
            <a:pPr marL="742950" indent="-742950">
              <a:buFont typeface="Arial"/>
              <a:buChar char="•"/>
            </a:pPr>
            <a:r>
              <a:rPr lang="en-US" sz="4000" dirty="0" smtClean="0">
                <a:solidFill>
                  <a:srgbClr val="FFFF00"/>
                </a:solidFill>
              </a:rPr>
              <a:t>Why</a:t>
            </a:r>
            <a:r>
              <a:rPr lang="en-US" sz="4000" dirty="0" smtClean="0">
                <a:solidFill>
                  <a:srgbClr val="FFFFFF"/>
                </a:solidFill>
              </a:rPr>
              <a:t> literacy</a:t>
            </a:r>
            <a:r>
              <a:rPr lang="en-US" sz="4000" dirty="0" smtClean="0">
                <a:solidFill>
                  <a:srgbClr val="FFFFFF"/>
                </a:solidFill>
              </a:rPr>
              <a:t> matters</a:t>
            </a:r>
            <a:endParaRPr lang="en-US" sz="4000" dirty="0" smtClean="0">
              <a:solidFill>
                <a:srgbClr val="3366FF"/>
              </a:solidFill>
            </a:endParaRPr>
          </a:p>
          <a:p>
            <a:pPr marL="742950" indent="-742950">
              <a:buFont typeface="Arial"/>
              <a:buChar char="•"/>
            </a:pPr>
            <a:r>
              <a:rPr lang="en-US" sz="4000" dirty="0" smtClean="0">
                <a:solidFill>
                  <a:srgbClr val="FFFF00"/>
                </a:solidFill>
              </a:rPr>
              <a:t>How </a:t>
            </a:r>
            <a:r>
              <a:rPr lang="en-US" sz="4000" dirty="0" smtClean="0">
                <a:solidFill>
                  <a:srgbClr val="FFFFFF"/>
                </a:solidFill>
              </a:rPr>
              <a:t>we’re </a:t>
            </a:r>
            <a:r>
              <a:rPr lang="en-US" sz="4000" dirty="0" smtClean="0">
                <a:solidFill>
                  <a:srgbClr val="FFFFFF"/>
                </a:solidFill>
              </a:rPr>
              <a:t>all </a:t>
            </a:r>
            <a:r>
              <a:rPr lang="en-US" sz="4000" dirty="0" smtClean="0">
                <a:solidFill>
                  <a:srgbClr val="FFFFFF"/>
                </a:solidFill>
              </a:rPr>
              <a:t>members of the </a:t>
            </a:r>
            <a:r>
              <a:rPr lang="en-US" sz="4000" dirty="0" smtClean="0">
                <a:solidFill>
                  <a:schemeClr val="bg1"/>
                </a:solidFill>
              </a:rPr>
              <a:t>Literacy Club</a:t>
            </a:r>
          </a:p>
          <a:p>
            <a:pPr marL="742950" indent="-742950">
              <a:buFont typeface="Arial"/>
              <a:buChar char="•"/>
            </a:pPr>
            <a:r>
              <a:rPr lang="en-US" sz="4000" dirty="0" smtClean="0">
                <a:solidFill>
                  <a:srgbClr val="FFFF00"/>
                </a:solidFill>
              </a:rPr>
              <a:t>What </a:t>
            </a:r>
            <a:r>
              <a:rPr lang="en-US" sz="4000" dirty="0" smtClean="0">
                <a:solidFill>
                  <a:srgbClr val="FFFFFF"/>
                </a:solidFill>
              </a:rPr>
              <a:t>makes an impact across subjects</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362200"/>
            <a:ext cx="2463800" cy="2463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248400" y="259080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685800" y="2590800"/>
            <a:ext cx="2438400" cy="18317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a:t>
            </a:r>
            <a:r>
              <a:rPr lang="en-GB" sz="2800" dirty="0" smtClean="0">
                <a:solidFill>
                  <a:schemeClr val="bg1"/>
                </a:solidFill>
                <a:latin typeface="Comic Sans MS" pitchFamily="-110" charset="0"/>
                <a:ea typeface="Comic Sans MS" pitchFamily="-110" charset="0"/>
                <a:cs typeface="Comic Sans MS" pitchFamily="-110" charset="0"/>
              </a:rPr>
              <a:t>1900’s. </a:t>
            </a:r>
            <a:r>
              <a:rPr lang="en-GB" sz="2800" dirty="0">
                <a:solidFill>
                  <a:schemeClr val="bg1"/>
                </a:solidFill>
                <a:latin typeface="Comic Sans MS" pitchFamily="-110" charset="0"/>
                <a:ea typeface="Comic Sans MS" pitchFamily="-110" charset="0"/>
                <a:cs typeface="Comic Sans MS" pitchFamily="-110" charset="0"/>
              </a:rPr>
              <a:t>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1"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5"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3"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chemeClr val="tx2">
                    <a:lumMod val="60000"/>
                    <a:lumOff val="40000"/>
                  </a:schemeClr>
                </a:solidFill>
              </a:rPr>
              <a:t>para</a:t>
            </a:r>
            <a:r>
              <a:rPr lang="en-US" sz="5400" dirty="0" err="1" smtClean="0">
                <a:solidFill>
                  <a:srgbClr val="FFFFFF"/>
                </a:solidFill>
              </a:rPr>
              <a:t>-te</a:t>
            </a:r>
            <a:endParaRPr lang="en-US" sz="5400" dirty="0" smtClean="0">
              <a:solidFill>
                <a:srgbClr val="FFFFFF"/>
              </a:solidFill>
            </a:endParaRPr>
          </a:p>
          <a:p>
            <a:pPr algn="ctr"/>
            <a:r>
              <a:rPr lang="en-US" sz="5400" dirty="0" smtClean="0">
                <a:solidFill>
                  <a:srgbClr val="FFFFFF"/>
                </a:solidFill>
              </a:rPr>
              <a:t>Be-</a:t>
            </a:r>
            <a:r>
              <a:rPr lang="en-US" sz="5400" dirty="0" smtClean="0">
                <a:solidFill>
                  <a:srgbClr val="558ED5"/>
                </a:solidFill>
              </a:rPr>
              <a:t>lie</a:t>
            </a:r>
            <a:r>
              <a:rPr lang="en-US" sz="5400" dirty="0" smtClean="0">
                <a:solidFill>
                  <a:srgbClr val="FFFFFF"/>
                </a:solidFill>
              </a:rPr>
              <a:t>-</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a:t>
            </a:r>
            <a:r>
              <a:rPr lang="en-US" sz="5400" dirty="0" err="1" smtClean="0">
                <a:solidFill>
                  <a:srgbClr val="558ED5"/>
                </a:solidFill>
              </a:rPr>
              <a:t>+</a:t>
            </a:r>
            <a:r>
              <a:rPr lang="en-US" sz="5400" dirty="0" err="1" smtClean="0">
                <a:solidFill>
                  <a:srgbClr val="FFFFFF"/>
                </a:solidFill>
              </a:rPr>
              <a:t>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Text Box 5"/>
          <p:cNvSpPr txBox="1">
            <a:spLocks noChangeArrowheads="1"/>
          </p:cNvSpPr>
          <p:nvPr/>
        </p:nvSpPr>
        <p:spPr bwMode="auto">
          <a:xfrm>
            <a:off x="11430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a:t>
            </a:r>
            <a:r>
              <a:rPr lang="en-GB" sz="3200" dirty="0" smtClean="0">
                <a:solidFill>
                  <a:srgbClr val="FFFFFF"/>
                </a:solidFill>
              </a:rPr>
              <a:t>		they’re</a:t>
            </a:r>
            <a:endParaRPr lang="en-GB" sz="3200" dirty="0">
              <a:solidFill>
                <a:srgbClr val="FFFFFF"/>
              </a:solidFill>
            </a:endParaRPr>
          </a:p>
          <a:p>
            <a:pPr>
              <a:spcBef>
                <a:spcPct val="50000"/>
              </a:spcBef>
            </a:pPr>
            <a:r>
              <a:rPr lang="en-GB" sz="3200" dirty="0">
                <a:solidFill>
                  <a:srgbClr val="FFFFFF"/>
                </a:solidFill>
              </a:rPr>
              <a:t>too		</a:t>
            </a:r>
            <a:r>
              <a:rPr lang="en-GB" sz="3200" dirty="0" smtClean="0">
                <a:solidFill>
                  <a:srgbClr val="FFFFFF"/>
                </a:solidFill>
              </a:rPr>
              <a:t>			two				to</a:t>
            </a:r>
            <a:endParaRPr lang="en-GB" sz="3200" dirty="0">
              <a:solidFill>
                <a:srgbClr val="FFFFFF"/>
              </a:solidFill>
            </a:endParaRP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1430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7500" lnSpcReduction="20000"/>
          </a:bodyPr>
          <a:lstStyle/>
          <a:p>
            <a:r>
              <a:rPr lang="en-US" sz="4364" dirty="0" smtClean="0">
                <a:solidFill>
                  <a:schemeClr val="bg1"/>
                </a:solidFill>
              </a:rPr>
              <a:t>Geoff Barton</a:t>
            </a:r>
          </a:p>
          <a:p>
            <a:endParaRPr lang="en-US" sz="2400" dirty="0" smtClean="0"/>
          </a:p>
          <a:p>
            <a:r>
              <a:rPr lang="en-US" sz="4000" dirty="0" smtClean="0"/>
              <a:t>Hind Leys College</a:t>
            </a:r>
          </a:p>
          <a:p>
            <a:r>
              <a:rPr lang="en-US" sz="4000" dirty="0" smtClean="0"/>
              <a:t>April 13, 2010</a:t>
            </a:r>
          </a:p>
          <a:p>
            <a:endParaRPr lang="en-US" sz="4000" dirty="0" smtClean="0"/>
          </a:p>
          <a:p>
            <a:r>
              <a:rPr lang="en-US" sz="4000" dirty="0" err="1" smtClean="0"/>
              <a:t>www.geoffbarton.co.uk</a:t>
            </a:r>
            <a:endParaRPr lang="en-US" sz="4000" dirty="0" smtClean="0"/>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5257</TotalTime>
  <Words>1101</Words>
  <Application>Microsoft Macintosh PowerPoint</Application>
  <PresentationFormat>On-screen Show (4:3)</PresentationFormat>
  <Paragraphs>205</Paragraphs>
  <Slides>62</Slides>
  <Notes>29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Document</vt:lpstr>
      <vt:lpstr>Don’t Call it          iteracy</vt:lpstr>
      <vt:lpstr>Today:</vt:lpstr>
      <vt:lpstr>Approach:</vt:lpstr>
      <vt:lpstr>Slide 4</vt:lpstr>
      <vt:lpstr>Slide 5</vt:lpstr>
      <vt:lpstr>Slide 6</vt:lpstr>
      <vt:lpstr>Slide 7</vt:lpstr>
      <vt:lpstr>Slide 8</vt:lpstr>
      <vt:lpstr>Slide 9</vt:lpstr>
      <vt:lpstr>Slide 10</vt:lpstr>
      <vt:lpstr>Slide 11</vt:lpstr>
      <vt:lpstr>3 Provocations:</vt:lpstr>
      <vt:lpstr>3 Provocations:</vt:lpstr>
      <vt:lpstr>3 Provocations: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SKIMMING</vt:lpstr>
      <vt:lpstr>Slide 29</vt:lpstr>
      <vt:lpstr>Slide 30</vt:lpstr>
      <vt:lpstr>Slide 31</vt:lpstr>
      <vt:lpstr>SCANNING</vt:lpstr>
      <vt:lpstr>Slide 33</vt:lpstr>
      <vt:lpstr>Slide 34</vt:lpstr>
      <vt:lpstr>CLOSE READING</vt:lpstr>
      <vt:lpstr>Slide 36</vt:lpstr>
      <vt:lpstr>Research skills, not FOFO</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Don’t Call it          iteracy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45</cp:revision>
  <dcterms:created xsi:type="dcterms:W3CDTF">2010-04-11T06:36:02Z</dcterms:created>
  <dcterms:modified xsi:type="dcterms:W3CDTF">2010-04-12T09:53:53Z</dcterms:modified>
</cp:coreProperties>
</file>