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slides/slide78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85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92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91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90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89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88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s/slide8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80.xml" ContentType="application/vnd.openxmlformats-officedocument.presentationml.slide+xml"/>
  <Default Extension="tiff" ContentType="image/tiff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s/slide8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4"/>
  </p:notesMasterIdLst>
  <p:sldIdLst>
    <p:sldId id="336" r:id="rId2"/>
    <p:sldId id="337" r:id="rId3"/>
    <p:sldId id="379" r:id="rId4"/>
    <p:sldId id="445" r:id="rId5"/>
    <p:sldId id="348" r:id="rId6"/>
    <p:sldId id="339" r:id="rId7"/>
    <p:sldId id="340" r:id="rId8"/>
    <p:sldId id="341" r:id="rId9"/>
    <p:sldId id="342" r:id="rId10"/>
    <p:sldId id="344" r:id="rId11"/>
    <p:sldId id="345" r:id="rId12"/>
    <p:sldId id="346" r:id="rId13"/>
    <p:sldId id="347" r:id="rId14"/>
    <p:sldId id="444" r:id="rId15"/>
    <p:sldId id="446" r:id="rId16"/>
    <p:sldId id="447" r:id="rId17"/>
    <p:sldId id="349" r:id="rId18"/>
    <p:sldId id="350" r:id="rId19"/>
    <p:sldId id="352" r:id="rId20"/>
    <p:sldId id="351" r:id="rId21"/>
    <p:sldId id="399" r:id="rId22"/>
    <p:sldId id="404" r:id="rId23"/>
    <p:sldId id="416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7" r:id="rId32"/>
    <p:sldId id="419" r:id="rId33"/>
    <p:sldId id="418" r:id="rId34"/>
    <p:sldId id="421" r:id="rId35"/>
    <p:sldId id="392" r:id="rId36"/>
    <p:sldId id="393" r:id="rId37"/>
    <p:sldId id="422" r:id="rId38"/>
    <p:sldId id="394" r:id="rId39"/>
    <p:sldId id="395" r:id="rId40"/>
    <p:sldId id="356" r:id="rId41"/>
    <p:sldId id="38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448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82" r:id="rId58"/>
    <p:sldId id="483" r:id="rId59"/>
    <p:sldId id="484" r:id="rId60"/>
    <p:sldId id="456" r:id="rId61"/>
    <p:sldId id="457" r:id="rId62"/>
    <p:sldId id="458" r:id="rId63"/>
    <p:sldId id="459" r:id="rId64"/>
    <p:sldId id="460" r:id="rId65"/>
    <p:sldId id="461" r:id="rId66"/>
    <p:sldId id="462" r:id="rId67"/>
    <p:sldId id="463" r:id="rId68"/>
    <p:sldId id="464" r:id="rId69"/>
    <p:sldId id="465" r:id="rId70"/>
    <p:sldId id="466" r:id="rId71"/>
    <p:sldId id="467" r:id="rId72"/>
    <p:sldId id="468" r:id="rId73"/>
    <p:sldId id="469" r:id="rId74"/>
    <p:sldId id="470" r:id="rId75"/>
    <p:sldId id="471" r:id="rId76"/>
    <p:sldId id="472" r:id="rId77"/>
    <p:sldId id="473" r:id="rId78"/>
    <p:sldId id="474" r:id="rId79"/>
    <p:sldId id="475" r:id="rId80"/>
    <p:sldId id="476" r:id="rId81"/>
    <p:sldId id="477" r:id="rId82"/>
    <p:sldId id="478" r:id="rId83"/>
    <p:sldId id="479" r:id="rId84"/>
    <p:sldId id="480" r:id="rId85"/>
    <p:sldId id="481" r:id="rId86"/>
    <p:sldId id="490" r:id="rId87"/>
    <p:sldId id="489" r:id="rId88"/>
    <p:sldId id="485" r:id="rId89"/>
    <p:sldId id="486" r:id="rId90"/>
    <p:sldId id="382" r:id="rId91"/>
    <p:sldId id="487" r:id="rId92"/>
    <p:sldId id="488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13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564B0-7320-F542-AB58-113BA6C353E2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298A1-D194-CE4C-96B3-647A7500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796B2-4087-BC47-9FDA-F28B8471F7F0}" type="datetimeFigureOut">
              <a:rPr lang="en-US" smtClean="0"/>
              <a:pPr/>
              <a:t>5/11/10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5400" dirty="0" smtClean="0"/>
              <a:t>C or higher – guaranteed!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784" y="1879862"/>
            <a:ext cx="72763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/>
              <a:t>Visualise</a:t>
            </a:r>
            <a:r>
              <a:rPr lang="en-US" sz="7200" dirty="0" smtClean="0"/>
              <a:t> what success will feel like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23" y="389727"/>
            <a:ext cx="8890000" cy="622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97"/>
            <a:ext cx="8772253" cy="607565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34795" cy="701967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How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2140" y="1537210"/>
            <a:ext cx="99175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English -</a:t>
            </a:r>
            <a:r>
              <a:rPr lang="en-US" sz="8800" dirty="0" err="1" smtClean="0"/>
              <a:t>v</a:t>
            </a:r>
            <a:r>
              <a:rPr lang="en-US" sz="8800" dirty="0" smtClean="0"/>
              <a:t>- </a:t>
            </a:r>
          </a:p>
          <a:p>
            <a:pPr algn="ctr"/>
            <a:r>
              <a:rPr lang="en-US" sz="8800" dirty="0" smtClean="0"/>
              <a:t>English Literature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PAPER 1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94043" y="787255"/>
            <a:ext cx="58370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 1:</a:t>
            </a:r>
            <a:endParaRPr lang="en-US" sz="23900" dirty="0"/>
          </a:p>
        </p:txBody>
      </p:sp>
      <p:sp>
        <p:nvSpPr>
          <p:cNvPr id="6" name="TextBox 5"/>
          <p:cNvSpPr txBox="1"/>
          <p:nvPr/>
        </p:nvSpPr>
        <p:spPr>
          <a:xfrm>
            <a:off x="2714626" y="1730637"/>
            <a:ext cx="64293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Reading non-fiction: </a:t>
            </a:r>
          </a:p>
          <a:p>
            <a:pPr marL="514350" indent="-514350"/>
            <a:r>
              <a:rPr lang="en-US" sz="3200" dirty="0"/>
              <a:t>	</a:t>
            </a:r>
            <a:r>
              <a:rPr lang="en-US" sz="3200" dirty="0" smtClean="0"/>
              <a:t>understand / presentation / language</a:t>
            </a:r>
          </a:p>
          <a:p>
            <a:pPr marL="514350" indent="-514350"/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Writing to argue / persuade / advise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Hello.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n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78438" y="-156027"/>
            <a:ext cx="6661150" cy="68580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Read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Write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7209" y="2540106"/>
            <a:ext cx="6727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Foundation</a:t>
            </a:r>
            <a:endParaRPr lang="en-US" sz="8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 descr="Screen shot 2010-03-17 at 20.47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3688"/>
            <a:ext cx="9156274" cy="373249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 descr="Screen shot 2010-03-17 at 20.47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77" y="1256427"/>
            <a:ext cx="8169494" cy="299548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 descr="Screen shot 2010-03-17 at 20.47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86" y="1415318"/>
            <a:ext cx="8838714" cy="388086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7209" y="2540106"/>
            <a:ext cx="6727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Higher</a:t>
            </a:r>
            <a:endParaRPr lang="en-US" sz="8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6" name="Picture 5" descr="Screen shot 2010-03-22 at 06.27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74482"/>
            <a:ext cx="9144001" cy="80645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5" name="Picture 4" descr="Screen shot 2010-03-22 at 06.27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7025"/>
            <a:ext cx="9144000" cy="1016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5956" y="1842149"/>
            <a:ext cx="640680" cy="6521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438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Getting a C in English is easier than you think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5" name="Picture 4" descr="Screen shot 2010-03-22 at 06.26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3775"/>
            <a:ext cx="9144001" cy="94297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PAPER 2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94043" y="787255"/>
            <a:ext cx="58370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 2:</a:t>
            </a:r>
            <a:endParaRPr lang="en-US" sz="23900" dirty="0"/>
          </a:p>
        </p:txBody>
      </p:sp>
      <p:sp>
        <p:nvSpPr>
          <p:cNvPr id="6" name="TextBox 5"/>
          <p:cNvSpPr txBox="1"/>
          <p:nvPr/>
        </p:nvSpPr>
        <p:spPr>
          <a:xfrm>
            <a:off x="2714626" y="1730637"/>
            <a:ext cx="6429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Reading poetry</a:t>
            </a:r>
          </a:p>
          <a:p>
            <a:pPr marL="514350" indent="-514350"/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Writing to inform / explain / describe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0-04-12 at 12.19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95" y="-1"/>
            <a:ext cx="6124575" cy="68580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7209" y="2540106"/>
            <a:ext cx="6727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Foundation</a:t>
            </a:r>
            <a:endParaRPr lang="en-US" sz="8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 descr="Screen shot 2010-03-17 at 20.36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63" y="-374909"/>
            <a:ext cx="6143625" cy="68580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0-03-17 at 20.36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98" y="370797"/>
            <a:ext cx="8686801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7209" y="2540106"/>
            <a:ext cx="6727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Higher</a:t>
            </a:r>
            <a:endParaRPr lang="en-US" sz="8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03-22 at 06.20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9" y="490977"/>
            <a:ext cx="8082588" cy="5517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03-22 at 06.23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32" y="945447"/>
            <a:ext cx="8017793" cy="4844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Today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 descr="Screen shot 2010-03-17 at 22.09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398" y="694776"/>
            <a:ext cx="5638800" cy="44196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5350" y="1784939"/>
            <a:ext cx="7130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/>
              <a:buChar char="•"/>
            </a:pPr>
            <a:r>
              <a:rPr lang="en-US" sz="6600" dirty="0" smtClean="0"/>
              <a:t>Write better</a:t>
            </a:r>
          </a:p>
          <a:p>
            <a:pPr marL="1143000" indent="-1143000">
              <a:buFont typeface="Arial"/>
              <a:buChar char="•"/>
            </a:pPr>
            <a:r>
              <a:rPr lang="en-US" sz="6600" dirty="0" smtClean="0"/>
              <a:t>Plan better</a:t>
            </a:r>
          </a:p>
          <a:p>
            <a:pPr marL="1143000" indent="-1143000">
              <a:buFont typeface="Arial"/>
              <a:buChar char="•"/>
            </a:pPr>
            <a:r>
              <a:rPr lang="en-US" sz="6600" dirty="0" smtClean="0"/>
              <a:t>Spell better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263137" y="354699"/>
            <a:ext cx="5434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Today:</a:t>
            </a:r>
            <a:endParaRPr lang="en-US" sz="6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 bldLvl="5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How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95" y="787657"/>
            <a:ext cx="6313126" cy="537393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784" y="2162523"/>
            <a:ext cx="7276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Describe the room you are in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95" y="787657"/>
            <a:ext cx="6313126" cy="537393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41" y="1250096"/>
            <a:ext cx="3274327" cy="424135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8" y="1121308"/>
            <a:ext cx="888086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3</a:t>
            </a:r>
            <a:endParaRPr lang="en-US" sz="239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271" y="2803270"/>
            <a:ext cx="759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200" dirty="0" smtClean="0"/>
              <a:t>2:	You’re not very confident about writing accurately / being interesting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75271" y="1258611"/>
            <a:ext cx="759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200" dirty="0" smtClean="0"/>
              <a:t>1: You find it hard to come up with ideas / to get started / to keep going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271" y="4218964"/>
            <a:ext cx="759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200" dirty="0" smtClean="0"/>
              <a:t>3:	You’re not sure how to revise for English /you lack concentration …</a:t>
            </a:r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  <p:bldP spid="8" grpId="0" build="p" bldLvl="5"/>
      <p:bldP spid="9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10" y="1424479"/>
            <a:ext cx="53975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8607" y="1910800"/>
            <a:ext cx="9266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/>
              <a:t>x</a:t>
            </a:r>
            <a:endParaRPr lang="en-US" sz="16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8" y="1659078"/>
            <a:ext cx="88808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1: How to write better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4084" y="984005"/>
            <a:ext cx="8239915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Make your sentences shorter: 12 words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Make some much shorter: 3 – 5 words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Use “and” less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Join some sentences with “that”, “who”, “which”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Write some 2 part sentences starting with “As …, …”, “Although …, …”, “When …, …”</a:t>
            </a:r>
          </a:p>
          <a:p>
            <a:pPr marL="514350" indent="-514350">
              <a:buFont typeface="Arial"/>
              <a:buChar char="•"/>
            </a:pPr>
            <a:endParaRPr lang="en-US" sz="3200" dirty="0" smtClean="0"/>
          </a:p>
          <a:p>
            <a:pPr marL="342900" indent="-342900"/>
            <a:endParaRPr lang="en-US" sz="3200" dirty="0" smtClean="0"/>
          </a:p>
          <a:p>
            <a:pPr marL="342900" indent="-342900">
              <a:buFont typeface="+mj-lt"/>
              <a:buAutoNum type="arabicPeriod" startAt="4"/>
            </a:pPr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8" y="1407356"/>
            <a:ext cx="88808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2: How to plan better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6620" y="1052657"/>
            <a:ext cx="7596374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Choose the right question: description and letters are most straightforward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Do a spider diagram of ideas, then number them 5-7 for paragraphing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Use: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dirty="0" smtClean="0"/>
              <a:t>Vivid description 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dirty="0" smtClean="0"/>
              <a:t>Dialogue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dirty="0" smtClean="0"/>
              <a:t>Questions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dirty="0" smtClean="0"/>
              <a:t>Then &amp; now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dirty="0" smtClean="0"/>
              <a:t>For &amp; against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8" y="1681962"/>
            <a:ext cx="8880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3: How to prepare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26" y="1521775"/>
            <a:ext cx="7596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Read and write stuff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Hide your spelling weaknesses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Learn vocabulary (eg “suggest”)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Trick the examiner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Trick your brain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925" y="1958058"/>
            <a:ext cx="28575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7647" y="2700293"/>
            <a:ext cx="4213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25 </a:t>
            </a:r>
            <a:r>
              <a:rPr lang="en-US" sz="6600" dirty="0" err="1" smtClean="0"/>
              <a:t>mins</a:t>
            </a:r>
            <a:endParaRPr lang="en-US" sz="6600" dirty="0" smtClean="0"/>
          </a:p>
          <a:p>
            <a:r>
              <a:rPr lang="en-US" sz="6600" dirty="0" smtClean="0"/>
              <a:t>+5 </a:t>
            </a:r>
            <a:r>
              <a:rPr lang="en-US" sz="6600" dirty="0" err="1" smtClean="0"/>
              <a:t>mins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1704669" y="4630892"/>
            <a:ext cx="491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Pomodoro</a:t>
            </a:r>
            <a:r>
              <a:rPr lang="en-US" dirty="0" smtClean="0"/>
              <a:t> Technique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Practise</a:t>
            </a:r>
            <a:r>
              <a:rPr lang="en-US" sz="7200" dirty="0" smtClean="0"/>
              <a:t> …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Describe a person you admire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Write a letter to your </a:t>
            </a:r>
            <a:r>
              <a:rPr lang="en-US" sz="7200" dirty="0" err="1" smtClean="0"/>
              <a:t>headteacher</a:t>
            </a:r>
            <a:r>
              <a:rPr lang="en-US" sz="7200" dirty="0" smtClean="0"/>
              <a:t> asking for more PE and sport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2140" y="2260485"/>
            <a:ext cx="9917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07645" y="522674"/>
            <a:ext cx="3069785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1: You’re better at spelling than you think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2: People judge us by appearances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3: A small number of words make a big difference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4: There are 3 easy ways to improve your spelling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5: Stop thinking that spelling is linked to intelligence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9257" y="522674"/>
            <a:ext cx="6118173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2001" y="902037"/>
            <a:ext cx="72961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Test</a:t>
            </a: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9257" y="522674"/>
            <a:ext cx="6118173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50816" y="902037"/>
            <a:ext cx="298607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/>
              <a:t>3</a:t>
            </a: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179"/>
            <a:ext cx="381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See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2140" y="2260485"/>
            <a:ext cx="9917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How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97" y="665337"/>
            <a:ext cx="3135703" cy="4927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Hear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886" y="2692640"/>
            <a:ext cx="4165360" cy="416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err="1" smtClean="0"/>
              <a:t>Memorise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179"/>
            <a:ext cx="381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See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1: </a:t>
            </a:r>
            <a:r>
              <a:rPr lang="en-US" sz="11500" dirty="0" smtClean="0">
                <a:solidFill>
                  <a:srgbClr val="FF0000"/>
                </a:solidFill>
              </a:rPr>
              <a:t>Be</a:t>
            </a:r>
            <a:r>
              <a:rPr lang="en-US" sz="11500" dirty="0" smtClean="0"/>
              <a:t>-lie-</a:t>
            </a:r>
            <a:r>
              <a:rPr lang="en-US" sz="11500" dirty="0" smtClean="0">
                <a:solidFill>
                  <a:srgbClr val="FF0000"/>
                </a:solidFill>
              </a:rPr>
              <a:t>ve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2</a:t>
            </a:r>
            <a:r>
              <a:rPr lang="en-US" sz="9600" dirty="0" smtClean="0"/>
              <a:t>: </a:t>
            </a:r>
            <a:r>
              <a:rPr lang="en-US" sz="11500" dirty="0" smtClean="0">
                <a:solidFill>
                  <a:srgbClr val="FF0000"/>
                </a:solidFill>
              </a:rPr>
              <a:t>Bu</a:t>
            </a:r>
            <a:r>
              <a:rPr lang="en-US" sz="11500" dirty="0" smtClean="0"/>
              <a:t>-sin-</a:t>
            </a:r>
            <a:r>
              <a:rPr lang="en-US" sz="11500" dirty="0" err="1" smtClean="0">
                <a:solidFill>
                  <a:srgbClr val="FF0000"/>
                </a:solidFill>
              </a:rPr>
              <a:t>ess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3</a:t>
            </a:r>
            <a:r>
              <a:rPr lang="en-US" sz="9600" dirty="0" smtClean="0"/>
              <a:t>: </a:t>
            </a:r>
            <a:r>
              <a:rPr lang="en-US" sz="11500" dirty="0" smtClean="0">
                <a:solidFill>
                  <a:srgbClr val="FF0000"/>
                </a:solidFill>
              </a:rPr>
              <a:t>Se</a:t>
            </a:r>
            <a:r>
              <a:rPr lang="en-US" sz="11500" dirty="0" smtClean="0"/>
              <a:t>-</a:t>
            </a:r>
            <a:r>
              <a:rPr lang="en-US" sz="11500" dirty="0" err="1" smtClean="0"/>
              <a:t>para-</a:t>
            </a:r>
            <a:r>
              <a:rPr lang="en-US" sz="11500" dirty="0" err="1" smtClean="0">
                <a:solidFill>
                  <a:srgbClr val="FF0000"/>
                </a:solidFill>
              </a:rPr>
              <a:t>te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99826"/>
            <a:ext cx="91440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4: </a:t>
            </a:r>
            <a:r>
              <a:rPr lang="en-US" sz="9600" dirty="0" err="1" smtClean="0">
                <a:solidFill>
                  <a:srgbClr val="FF0000"/>
                </a:solidFill>
              </a:rPr>
              <a:t>Envi</a:t>
            </a:r>
            <a:r>
              <a:rPr lang="en-US" sz="9600" dirty="0" err="1" smtClean="0"/>
              <a:t>-ron-</a:t>
            </a:r>
            <a:r>
              <a:rPr lang="en-US" sz="9600" dirty="0" err="1" smtClean="0">
                <a:solidFill>
                  <a:srgbClr val="FF0000"/>
                </a:solidFill>
              </a:rPr>
              <a:t>ment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97" y="665337"/>
            <a:ext cx="3135703" cy="4927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Hear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59" y="2299826"/>
            <a:ext cx="8846541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5: </a:t>
            </a:r>
            <a:r>
              <a:rPr lang="en-US" sz="9600" dirty="0" err="1" smtClean="0"/>
              <a:t>Govern</a:t>
            </a:r>
            <a:r>
              <a:rPr lang="en-US" sz="9600" dirty="0" err="1" smtClean="0">
                <a:solidFill>
                  <a:srgbClr val="FF0000"/>
                </a:solidFill>
              </a:rPr>
              <a:t>+</a:t>
            </a:r>
            <a:r>
              <a:rPr lang="en-US" sz="9600" dirty="0" err="1" smtClean="0"/>
              <a:t>ment</a:t>
            </a:r>
            <a:endParaRPr lang="en-US" sz="9600" dirty="0"/>
          </a:p>
        </p:txBody>
      </p:sp>
    </p:spTree>
  </p:cSld>
  <p:clrMapOvr>
    <a:masterClrMapping/>
  </p:clrMapOvr>
  <p:transition spd="slow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6</a:t>
            </a:r>
            <a:r>
              <a:rPr lang="en-US" sz="9600" dirty="0" smtClean="0"/>
              <a:t>: </a:t>
            </a:r>
            <a:r>
              <a:rPr lang="en-US" sz="9600" dirty="0" smtClean="0">
                <a:solidFill>
                  <a:srgbClr val="FF0000"/>
                </a:solidFill>
              </a:rPr>
              <a:t>Feb</a:t>
            </a:r>
            <a:r>
              <a:rPr lang="en-US" sz="9600" dirty="0" smtClean="0"/>
              <a:t>-RU-</a:t>
            </a:r>
            <a:r>
              <a:rPr lang="en-US" sz="9600" dirty="0" err="1" smtClean="0">
                <a:solidFill>
                  <a:srgbClr val="FF0000"/>
                </a:solidFill>
              </a:rPr>
              <a:t>ary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59500" dirty="0" smtClean="0"/>
              <a:t>2</a:t>
            </a:r>
            <a:endParaRPr lang="en-US" sz="59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7: </a:t>
            </a:r>
            <a:r>
              <a:rPr lang="en-US" sz="9600" dirty="0" err="1" smtClean="0">
                <a:solidFill>
                  <a:srgbClr val="000000"/>
                </a:solidFill>
              </a:rPr>
              <a:t>Happen</a:t>
            </a:r>
            <a:r>
              <a:rPr lang="en-US" sz="9600" dirty="0" err="1" smtClean="0">
                <a:solidFill>
                  <a:srgbClr val="FF0000"/>
                </a:solidFill>
              </a:rPr>
              <a:t>+</a:t>
            </a:r>
            <a:r>
              <a:rPr lang="en-US" sz="9600" dirty="0" err="1" smtClean="0">
                <a:solidFill>
                  <a:srgbClr val="000000"/>
                </a:solidFill>
              </a:rPr>
              <a:t>ed</a:t>
            </a:r>
            <a:endParaRPr lang="en-US" sz="9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8</a:t>
            </a:r>
            <a:r>
              <a:rPr lang="en-US" sz="9600" dirty="0" smtClean="0"/>
              <a:t>: </a:t>
            </a:r>
            <a:r>
              <a:rPr lang="en-US" sz="9600" dirty="0" err="1" smtClean="0">
                <a:solidFill>
                  <a:srgbClr val="000000"/>
                </a:solidFill>
              </a:rPr>
              <a:t>Su</a:t>
            </a:r>
            <a:r>
              <a:rPr lang="en-US" sz="9600" dirty="0" err="1" smtClean="0">
                <a:solidFill>
                  <a:srgbClr val="FF0000"/>
                </a:solidFill>
              </a:rPr>
              <a:t>r+</a:t>
            </a:r>
            <a:r>
              <a:rPr lang="en-US" sz="9600" dirty="0" err="1" smtClean="0">
                <a:solidFill>
                  <a:srgbClr val="000000"/>
                </a:solidFill>
              </a:rPr>
              <a:t>prise</a:t>
            </a:r>
            <a:endParaRPr lang="en-US" sz="9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9: </a:t>
            </a:r>
            <a:r>
              <a:rPr lang="en-US" sz="9600" dirty="0" smtClean="0">
                <a:solidFill>
                  <a:srgbClr val="000000"/>
                </a:solidFill>
              </a:rPr>
              <a:t>In</a:t>
            </a:r>
            <a:r>
              <a:rPr lang="en-US" sz="9600" dirty="0" smtClean="0">
                <a:solidFill>
                  <a:srgbClr val="FF0000"/>
                </a:solidFill>
              </a:rPr>
              <a:t>ter</a:t>
            </a:r>
            <a:r>
              <a:rPr lang="en-US" sz="9600" dirty="0" smtClean="0">
                <a:solidFill>
                  <a:srgbClr val="000000"/>
                </a:solidFill>
              </a:rPr>
              <a:t>esting</a:t>
            </a:r>
            <a:endParaRPr lang="en-US" sz="9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886" y="2692640"/>
            <a:ext cx="4165360" cy="416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err="1" smtClean="0"/>
              <a:t>Memorise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299826"/>
            <a:ext cx="9438599" cy="1470025"/>
          </a:xfrm>
        </p:spPr>
        <p:txBody>
          <a:bodyPr>
            <a:noAutofit/>
          </a:bodyPr>
          <a:lstStyle/>
          <a:p>
            <a:r>
              <a:rPr lang="en-US" sz="8800" dirty="0" smtClean="0"/>
              <a:t>10: </a:t>
            </a:r>
            <a:r>
              <a:rPr lang="en-US" sz="8800" dirty="0" smtClean="0">
                <a:solidFill>
                  <a:srgbClr val="FF0000"/>
                </a:solidFill>
              </a:rPr>
              <a:t>A</a:t>
            </a:r>
            <a:r>
              <a:rPr lang="en-US" sz="8800" u="sng" dirty="0" smtClean="0"/>
              <a:t>cc</a:t>
            </a:r>
            <a:r>
              <a:rPr lang="en-US" sz="8800" dirty="0" smtClean="0">
                <a:solidFill>
                  <a:srgbClr val="FF0000"/>
                </a:solidFill>
              </a:rPr>
              <a:t>o</a:t>
            </a:r>
            <a:r>
              <a:rPr lang="en-US" sz="8800" u="sng" dirty="0" smtClean="0">
                <a:solidFill>
                  <a:srgbClr val="000000"/>
                </a:solidFill>
              </a:rPr>
              <a:t>mm</a:t>
            </a:r>
            <a:r>
              <a:rPr lang="en-US" sz="8800" dirty="0" smtClean="0">
                <a:solidFill>
                  <a:srgbClr val="FF0000"/>
                </a:solidFill>
              </a:rPr>
              <a:t>odation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74" y="3769851"/>
            <a:ext cx="2575570" cy="196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44" y="3769851"/>
            <a:ext cx="2431790" cy="182384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70" y="2299826"/>
            <a:ext cx="898383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11: </a:t>
            </a:r>
            <a:r>
              <a:rPr lang="en-US" sz="11500" dirty="0" smtClean="0"/>
              <a:t>Ski</a:t>
            </a:r>
            <a:r>
              <a:rPr lang="en-US" sz="11500" dirty="0" smtClean="0">
                <a:solidFill>
                  <a:srgbClr val="FF0000"/>
                </a:solidFill>
              </a:rPr>
              <a:t>l</a:t>
            </a:r>
            <a:r>
              <a:rPr lang="en-US" sz="11500" dirty="0" smtClean="0"/>
              <a:t>fu</a:t>
            </a:r>
            <a:r>
              <a:rPr lang="en-US" sz="11500" dirty="0" smtClean="0">
                <a:solidFill>
                  <a:srgbClr val="FF0000"/>
                </a:solidFill>
              </a:rPr>
              <a:t>l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09" y="3769851"/>
            <a:ext cx="2831796" cy="2831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70" y="2299826"/>
            <a:ext cx="898383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12: </a:t>
            </a:r>
            <a:r>
              <a:rPr lang="en-US" sz="11500" dirty="0" smtClean="0"/>
              <a:t>Necessary</a:t>
            </a:r>
            <a:endParaRPr lang="en-US" sz="1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53" y="274712"/>
            <a:ext cx="3037671" cy="2025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36" y="3947462"/>
            <a:ext cx="2810373" cy="210778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9257" y="522674"/>
            <a:ext cx="6118173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2001" y="902037"/>
            <a:ext cx="72961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Test</a:t>
            </a: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7200" dirty="0" smtClean="0"/>
              <a:t>Grade </a:t>
            </a:r>
            <a:r>
              <a:rPr lang="en-US" sz="5400" dirty="0" smtClean="0"/>
              <a:t>C – guaranteed!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4286" y="5107413"/>
            <a:ext cx="525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www.geoffbarton.co.uk</a:t>
            </a:r>
            <a:endParaRPr lang="en-US" sz="24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So what have we learned …?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438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– Listen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latin typeface="+mj-lt"/>
                <a:ea typeface="+mj-ea"/>
                <a:cs typeface="+mj-cs"/>
              </a:rPr>
              <a:t>2 - </a:t>
            </a:r>
            <a:r>
              <a:rPr lang="en-US" sz="7200" dirty="0" err="1" smtClean="0">
                <a:latin typeface="+mj-lt"/>
                <a:ea typeface="+mj-ea"/>
                <a:cs typeface="+mj-cs"/>
              </a:rPr>
              <a:t>Practise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www.geoffbarton.co.uk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7200" dirty="0" smtClean="0"/>
              <a:t>Grade </a:t>
            </a:r>
            <a:r>
              <a:rPr lang="en-US" sz="5400" dirty="0" smtClean="0"/>
              <a:t>C – guaranteed!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4286" y="5107413"/>
            <a:ext cx="525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www.geoffbarton.co.uk</a:t>
            </a:r>
            <a:endParaRPr lang="en-US" sz="24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GOOD LUCK!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4286" y="5107413"/>
            <a:ext cx="525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www.geoffbarton.co.uk</a:t>
            </a:r>
            <a:endParaRPr lang="en-US" sz="24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501</Words>
  <Application>Microsoft Macintosh PowerPoint</Application>
  <PresentationFormat>On-screen Show (4:3)</PresentationFormat>
  <Paragraphs>111</Paragraphs>
  <Slides>92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English GCSE:  C or higher – guaranteed!</vt:lpstr>
      <vt:lpstr>Hello.</vt:lpstr>
      <vt:lpstr>Slide 3</vt:lpstr>
      <vt:lpstr>Slide 4</vt:lpstr>
      <vt:lpstr>Slide 5</vt:lpstr>
      <vt:lpstr>Slide 6</vt:lpstr>
      <vt:lpstr>Slide 7</vt:lpstr>
      <vt:lpstr>2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Practise …</vt:lpstr>
      <vt:lpstr>Describe a person you admire</vt:lpstr>
      <vt:lpstr>Write a letter to your headteacher asking for more PE and sport</vt:lpstr>
      <vt:lpstr>Spelling is not about intelligence</vt:lpstr>
      <vt:lpstr>Spelling is not about intelligence</vt:lpstr>
      <vt:lpstr>1: You’re better at spelling than you think</vt:lpstr>
      <vt:lpstr>2: People judge us by appearances</vt:lpstr>
      <vt:lpstr>3: A small number of words make a big difference</vt:lpstr>
      <vt:lpstr>4: There are 3 easy ways to improve your spelling</vt:lpstr>
      <vt:lpstr>5: Stop thinking that spelling is linked to intelligence</vt:lpstr>
      <vt:lpstr>Spelling is not about intelligence</vt:lpstr>
      <vt:lpstr>Spelling is not about intelligence</vt:lpstr>
      <vt:lpstr>See</vt:lpstr>
      <vt:lpstr>Hear</vt:lpstr>
      <vt:lpstr>Memorise</vt:lpstr>
      <vt:lpstr>See</vt:lpstr>
      <vt:lpstr>1: Be-lie-ve</vt:lpstr>
      <vt:lpstr>2: Bu-sin-ess</vt:lpstr>
      <vt:lpstr>3: Se-para-te</vt:lpstr>
      <vt:lpstr>4: Envi-ron-ment</vt:lpstr>
      <vt:lpstr>Hear</vt:lpstr>
      <vt:lpstr>5: Govern+ment</vt:lpstr>
      <vt:lpstr>6: Feb-RU-ary</vt:lpstr>
      <vt:lpstr>7: Happen+ed</vt:lpstr>
      <vt:lpstr>8: Sur+prise</vt:lpstr>
      <vt:lpstr>9: Interesting</vt:lpstr>
      <vt:lpstr>Memorise</vt:lpstr>
      <vt:lpstr>10: Accommodation</vt:lpstr>
      <vt:lpstr>11: Skilful</vt:lpstr>
      <vt:lpstr>12: Necessary</vt:lpstr>
      <vt:lpstr>Spelling is not about intelligence</vt:lpstr>
      <vt:lpstr>English GCSE:  Grade C – guaranteed!</vt:lpstr>
      <vt:lpstr>So what have we learned …?</vt:lpstr>
      <vt:lpstr>www.geoffbarton.co.uk</vt:lpstr>
      <vt:lpstr>English GCSE:  Grade C – guaranteed!</vt:lpstr>
      <vt:lpstr>GOOD LUCK!</vt:lpstr>
    </vt:vector>
  </TitlesOfParts>
  <Company>King Edward VI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GCSE: Grade C or higher</dc:title>
  <dc:creator>Geoff Barton</dc:creator>
  <cp:lastModifiedBy>Geoff Barton</cp:lastModifiedBy>
  <cp:revision>24</cp:revision>
  <dcterms:created xsi:type="dcterms:W3CDTF">2010-05-11T07:28:10Z</dcterms:created>
  <dcterms:modified xsi:type="dcterms:W3CDTF">2010-05-11T07:40:50Z</dcterms:modified>
</cp:coreProperties>
</file>