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97" r:id="rId2"/>
    <p:sldId id="302" r:id="rId3"/>
    <p:sldId id="292" r:id="rId4"/>
    <p:sldId id="295" r:id="rId5"/>
    <p:sldId id="294" r:id="rId6"/>
    <p:sldId id="293" r:id="rId7"/>
    <p:sldId id="298" r:id="rId8"/>
    <p:sldId id="296" r:id="rId9"/>
    <p:sldId id="301" r:id="rId10"/>
    <p:sldId id="299" r:id="rId11"/>
    <p:sldId id="310" r:id="rId12"/>
    <p:sldId id="256" r:id="rId13"/>
    <p:sldId id="272" r:id="rId14"/>
    <p:sldId id="289" r:id="rId15"/>
    <p:sldId id="303" r:id="rId16"/>
    <p:sldId id="290" r:id="rId17"/>
    <p:sldId id="261" r:id="rId18"/>
    <p:sldId id="259" r:id="rId19"/>
    <p:sldId id="258" r:id="rId20"/>
    <p:sldId id="266" r:id="rId21"/>
    <p:sldId id="257" r:id="rId22"/>
    <p:sldId id="274" r:id="rId23"/>
    <p:sldId id="288" r:id="rId24"/>
    <p:sldId id="279" r:id="rId25"/>
    <p:sldId id="307" r:id="rId26"/>
    <p:sldId id="306" r:id="rId27"/>
    <p:sldId id="308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4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812E5-7070-EB4F-BF94-001E7BFFAE1A}" type="datetimeFigureOut">
              <a:rPr lang="en-US" smtClean="0"/>
              <a:t>07/11/16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7A4A4-B3F7-0E4A-A518-412BC3EF5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93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BFP,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7A4A4-B3F7-0E4A-A518-412BC3EF54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78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BFP,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7A4A4-B3F7-0E4A-A518-412BC3EF54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78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BFP,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7A4A4-B3F7-0E4A-A518-412BC3EF54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78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39874-36C2-C74D-A166-FB4C17C2A42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447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BFP,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7A4A4-B3F7-0E4A-A518-412BC3EF54F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78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BFP,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7A4A4-B3F7-0E4A-A518-412BC3EF54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78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BFP,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7A4A4-B3F7-0E4A-A518-412BC3EF54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78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BFP,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7A4A4-B3F7-0E4A-A518-412BC3EF54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78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BFP,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7A4A4-B3F7-0E4A-A518-412BC3EF54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78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BFP,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7A4A4-B3F7-0E4A-A518-412BC3EF54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78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BFP,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7A4A4-B3F7-0E4A-A518-412BC3EF54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78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BFP,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7A4A4-B3F7-0E4A-A518-412BC3EF54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78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Scandinavian pic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7A4A4-B3F7-0E4A-A518-412BC3EF54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63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0AE75-3397-AB48-BAA9-0F875ABDD923}" type="datetimeFigureOut">
              <a:rPr lang="en-US" smtClean="0"/>
              <a:t>07/11/16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DBE0-B0CC-2843-8225-19C6B4738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70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0AE75-3397-AB48-BAA9-0F875ABDD923}" type="datetimeFigureOut">
              <a:rPr lang="en-US" smtClean="0"/>
              <a:t>07/11/16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DBE0-B0CC-2843-8225-19C6B4738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24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0AE75-3397-AB48-BAA9-0F875ABDD923}" type="datetimeFigureOut">
              <a:rPr lang="en-US" smtClean="0"/>
              <a:t>07/11/16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DBE0-B0CC-2843-8225-19C6B4738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58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0AE75-3397-AB48-BAA9-0F875ABDD923}" type="datetimeFigureOut">
              <a:rPr lang="en-US" smtClean="0"/>
              <a:t>07/11/16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DBE0-B0CC-2843-8225-19C6B4738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94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0AE75-3397-AB48-BAA9-0F875ABDD923}" type="datetimeFigureOut">
              <a:rPr lang="en-US" smtClean="0"/>
              <a:t>07/11/16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DBE0-B0CC-2843-8225-19C6B4738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64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0AE75-3397-AB48-BAA9-0F875ABDD923}" type="datetimeFigureOut">
              <a:rPr lang="en-US" smtClean="0"/>
              <a:t>07/11/16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DBE0-B0CC-2843-8225-19C6B4738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0AE75-3397-AB48-BAA9-0F875ABDD923}" type="datetimeFigureOut">
              <a:rPr lang="en-US" smtClean="0"/>
              <a:t>07/11/16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DBE0-B0CC-2843-8225-19C6B4738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99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0AE75-3397-AB48-BAA9-0F875ABDD923}" type="datetimeFigureOut">
              <a:rPr lang="en-US" smtClean="0"/>
              <a:t>07/11/16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DBE0-B0CC-2843-8225-19C6B4738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74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0AE75-3397-AB48-BAA9-0F875ABDD923}" type="datetimeFigureOut">
              <a:rPr lang="en-US" smtClean="0"/>
              <a:t>07/11/16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DBE0-B0CC-2843-8225-19C6B4738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05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0AE75-3397-AB48-BAA9-0F875ABDD923}" type="datetimeFigureOut">
              <a:rPr lang="en-US" smtClean="0"/>
              <a:t>07/11/16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DBE0-B0CC-2843-8225-19C6B4738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3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0AE75-3397-AB48-BAA9-0F875ABDD923}" type="datetimeFigureOut">
              <a:rPr lang="en-US" smtClean="0"/>
              <a:t>07/11/16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DBE0-B0CC-2843-8225-19C6B4738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51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0AE75-3397-AB48-BAA9-0F875ABDD923}" type="datetimeFigureOut">
              <a:rPr lang="en-US" smtClean="0"/>
              <a:t>07/11/16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4DBE0-B0CC-2843-8225-19C6B4738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6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5114" y="1517480"/>
            <a:ext cx="7620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chemeClr val="bg1"/>
                </a:solidFill>
              </a:rPr>
              <a:t>PiXL</a:t>
            </a:r>
            <a:r>
              <a:rPr lang="en-US" sz="6000" dirty="0" smtClean="0">
                <a:solidFill>
                  <a:schemeClr val="bg1"/>
                </a:solidFill>
              </a:rPr>
              <a:t> Conference 2016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5114" y="5351444"/>
            <a:ext cx="762023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Geoff Barton 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>
                <a:solidFill>
                  <a:srgbClr val="FFFFFF"/>
                </a:solidFill>
                <a:sym typeface="Symbol"/>
              </a:rPr>
              <a:t>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Head 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GB" sz="2400" dirty="0" smtClean="0">
                <a:solidFill>
                  <a:srgbClr val="FFFFFF"/>
                </a:solidFill>
                <a:sym typeface="Symbol"/>
              </a:rPr>
              <a:t>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King Edward VI School 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GB" sz="2400" dirty="0" smtClean="0">
                <a:solidFill>
                  <a:srgbClr val="FFFFFF"/>
                </a:solidFill>
                <a:sym typeface="Symbol"/>
              </a:rPr>
              <a:t>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Suffolk</a:t>
            </a:r>
          </a:p>
          <a:p>
            <a:pPr algn="ctr"/>
            <a:r>
              <a:rPr lang="en-US" sz="2400" dirty="0" smtClean="0">
                <a:solidFill>
                  <a:srgbClr val="3366FF"/>
                </a:solidFill>
              </a:rPr>
              <a:t>www.geoffbarton.co.uk/Teacher-resources (148) </a:t>
            </a:r>
          </a:p>
          <a:p>
            <a:pPr algn="ctr"/>
            <a:r>
              <a:rPr lang="en-US" sz="2400" dirty="0" smtClean="0">
                <a:solidFill>
                  <a:srgbClr val="3366FF"/>
                </a:solidFill>
              </a:rPr>
              <a:t>Twitter: @</a:t>
            </a:r>
            <a:r>
              <a:rPr lang="en-US" sz="2400" dirty="0" err="1" smtClean="0">
                <a:solidFill>
                  <a:srgbClr val="3366FF"/>
                </a:solidFill>
              </a:rPr>
              <a:t>RealGeoffBarton</a:t>
            </a:r>
            <a:endParaRPr lang="en-US" sz="24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703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05" y="855956"/>
            <a:ext cx="7592426" cy="505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46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6-20 at 22.16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842" y="0"/>
            <a:ext cx="509732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52137" y="3890063"/>
            <a:ext cx="6893905" cy="2096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0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5114" y="1517480"/>
            <a:ext cx="76202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Fifteen Minutes of Scandinavian Fun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5114" y="5351444"/>
            <a:ext cx="762023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Geoff Barton 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>
                <a:solidFill>
                  <a:srgbClr val="FFFFFF"/>
                </a:solidFill>
                <a:sym typeface="Symbol"/>
              </a:rPr>
              <a:t>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Head 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GB" sz="2400" dirty="0" smtClean="0">
                <a:solidFill>
                  <a:srgbClr val="FFFFFF"/>
                </a:solidFill>
                <a:sym typeface="Symbol"/>
              </a:rPr>
              <a:t>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King Edward VI School 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GB" sz="2400" dirty="0" smtClean="0">
                <a:solidFill>
                  <a:srgbClr val="FFFFFF"/>
                </a:solidFill>
                <a:sym typeface="Symbol"/>
              </a:rPr>
              <a:t>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Suffolk</a:t>
            </a:r>
          </a:p>
          <a:p>
            <a:pPr algn="ctr"/>
            <a:r>
              <a:rPr lang="en-US" sz="2400" dirty="0" smtClean="0">
                <a:solidFill>
                  <a:srgbClr val="3366FF"/>
                </a:solidFill>
              </a:rPr>
              <a:t>www.geoffbarton.co.uk/Teacher-resources (148) </a:t>
            </a:r>
          </a:p>
          <a:p>
            <a:pPr algn="ctr"/>
            <a:r>
              <a:rPr lang="en-US" sz="2400" dirty="0" smtClean="0">
                <a:solidFill>
                  <a:srgbClr val="3366FF"/>
                </a:solidFill>
              </a:rPr>
              <a:t>Twitter: @</a:t>
            </a:r>
            <a:r>
              <a:rPr lang="en-US" sz="2400" dirty="0" err="1" smtClean="0">
                <a:solidFill>
                  <a:srgbClr val="3366FF"/>
                </a:solidFill>
              </a:rPr>
              <a:t>RealGeoffBarton</a:t>
            </a:r>
            <a:endParaRPr lang="en-US" sz="24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78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0523" y="500438"/>
            <a:ext cx="676274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Fear less, </a:t>
            </a:r>
            <a:endParaRPr lang="en-US" sz="3200" dirty="0" smtClean="0">
              <a:solidFill>
                <a:srgbClr val="FFFFFF"/>
              </a:solidFill>
            </a:endParaRPr>
          </a:p>
          <a:p>
            <a:r>
              <a:rPr lang="en-US" sz="3200" dirty="0" smtClean="0">
                <a:solidFill>
                  <a:srgbClr val="FFFFFF"/>
                </a:solidFill>
              </a:rPr>
              <a:t>	hope </a:t>
            </a:r>
            <a:r>
              <a:rPr lang="en-US" sz="3200" dirty="0">
                <a:solidFill>
                  <a:srgbClr val="FFFFFF"/>
                </a:solidFill>
              </a:rPr>
              <a:t>more, </a:t>
            </a:r>
            <a:endParaRPr lang="en-US" sz="3200" dirty="0" smtClean="0">
              <a:solidFill>
                <a:srgbClr val="FFFFFF"/>
              </a:solidFill>
            </a:endParaRPr>
          </a:p>
          <a:p>
            <a:r>
              <a:rPr lang="en-US" sz="3200" dirty="0" smtClean="0">
                <a:solidFill>
                  <a:srgbClr val="FFFFFF"/>
                </a:solidFill>
              </a:rPr>
              <a:t>			eat </a:t>
            </a:r>
            <a:r>
              <a:rPr lang="en-US" sz="3200" dirty="0">
                <a:solidFill>
                  <a:srgbClr val="FFFFFF"/>
                </a:solidFill>
              </a:rPr>
              <a:t>less, </a:t>
            </a:r>
            <a:endParaRPr lang="en-US" sz="3200" dirty="0" smtClean="0">
              <a:solidFill>
                <a:srgbClr val="FFFFFF"/>
              </a:solidFill>
            </a:endParaRPr>
          </a:p>
          <a:p>
            <a:r>
              <a:rPr lang="en-US" sz="3200" dirty="0" smtClean="0">
                <a:solidFill>
                  <a:srgbClr val="FFFFFF"/>
                </a:solidFill>
              </a:rPr>
              <a:t>				chew </a:t>
            </a:r>
            <a:r>
              <a:rPr lang="en-US" sz="3200" dirty="0">
                <a:solidFill>
                  <a:srgbClr val="FFFFFF"/>
                </a:solidFill>
              </a:rPr>
              <a:t>more, </a:t>
            </a:r>
            <a:endParaRPr lang="en-US" sz="3200" dirty="0" smtClean="0">
              <a:solidFill>
                <a:srgbClr val="FFFFFF"/>
              </a:solidFill>
            </a:endParaRPr>
          </a:p>
          <a:p>
            <a:r>
              <a:rPr lang="en-US" sz="3200" dirty="0" smtClean="0">
                <a:solidFill>
                  <a:srgbClr val="FFFFFF"/>
                </a:solidFill>
              </a:rPr>
              <a:t>						whine </a:t>
            </a:r>
            <a:r>
              <a:rPr lang="en-US" sz="3200" dirty="0">
                <a:solidFill>
                  <a:srgbClr val="FFFFFF"/>
                </a:solidFill>
              </a:rPr>
              <a:t>less, </a:t>
            </a:r>
            <a:endParaRPr lang="en-US" sz="3200" dirty="0" smtClean="0">
              <a:solidFill>
                <a:srgbClr val="FFFFFF"/>
              </a:solidFill>
            </a:endParaRPr>
          </a:p>
          <a:p>
            <a:r>
              <a:rPr lang="en-US" sz="3200" dirty="0" smtClean="0">
                <a:solidFill>
                  <a:srgbClr val="FFFFFF"/>
                </a:solidFill>
              </a:rPr>
              <a:t>								breathe </a:t>
            </a:r>
            <a:r>
              <a:rPr lang="en-US" sz="3200" dirty="0">
                <a:solidFill>
                  <a:srgbClr val="FFFFFF"/>
                </a:solidFill>
              </a:rPr>
              <a:t>more, </a:t>
            </a:r>
            <a:endParaRPr lang="en-US" sz="3200" dirty="0" smtClean="0">
              <a:solidFill>
                <a:srgbClr val="FFFFFF"/>
              </a:solidFill>
            </a:endParaRPr>
          </a:p>
          <a:p>
            <a:r>
              <a:rPr lang="en-US" sz="3200" dirty="0" smtClean="0">
                <a:solidFill>
                  <a:srgbClr val="FFFFFF"/>
                </a:solidFill>
              </a:rPr>
              <a:t>talk </a:t>
            </a:r>
            <a:r>
              <a:rPr lang="en-US" sz="3200" dirty="0">
                <a:solidFill>
                  <a:srgbClr val="FFFFFF"/>
                </a:solidFill>
              </a:rPr>
              <a:t>less, </a:t>
            </a:r>
            <a:endParaRPr lang="en-US" sz="3200" dirty="0" smtClean="0">
              <a:solidFill>
                <a:srgbClr val="FFFFFF"/>
              </a:solidFill>
            </a:endParaRPr>
          </a:p>
          <a:p>
            <a:r>
              <a:rPr lang="en-US" sz="3200" dirty="0" smtClean="0">
                <a:solidFill>
                  <a:srgbClr val="FFFFFF"/>
                </a:solidFill>
              </a:rPr>
              <a:t>	say </a:t>
            </a:r>
            <a:r>
              <a:rPr lang="en-US" sz="3200" dirty="0">
                <a:solidFill>
                  <a:srgbClr val="FFFFFF"/>
                </a:solidFill>
              </a:rPr>
              <a:t>more, </a:t>
            </a:r>
            <a:endParaRPr lang="en-US" sz="3200" dirty="0" smtClean="0">
              <a:solidFill>
                <a:srgbClr val="FFFFFF"/>
              </a:solidFill>
            </a:endParaRPr>
          </a:p>
          <a:p>
            <a:r>
              <a:rPr lang="en-US" sz="3200" dirty="0" smtClean="0">
                <a:solidFill>
                  <a:srgbClr val="FFFFFF"/>
                </a:solidFill>
              </a:rPr>
              <a:t>		hate </a:t>
            </a:r>
            <a:r>
              <a:rPr lang="en-US" sz="3200" dirty="0">
                <a:solidFill>
                  <a:srgbClr val="FFFFFF"/>
                </a:solidFill>
              </a:rPr>
              <a:t>less, </a:t>
            </a:r>
            <a:endParaRPr lang="en-US" sz="3200" dirty="0" smtClean="0">
              <a:solidFill>
                <a:srgbClr val="FFFFFF"/>
              </a:solidFill>
            </a:endParaRPr>
          </a:p>
          <a:p>
            <a:r>
              <a:rPr lang="en-US" sz="3200" dirty="0" smtClean="0">
                <a:solidFill>
                  <a:srgbClr val="FFFFFF"/>
                </a:solidFill>
              </a:rPr>
              <a:t>			love </a:t>
            </a:r>
            <a:r>
              <a:rPr lang="en-US" sz="3200" dirty="0">
                <a:solidFill>
                  <a:srgbClr val="FFFFFF"/>
                </a:solidFill>
              </a:rPr>
              <a:t>more </a:t>
            </a:r>
            <a:endParaRPr lang="en-US" sz="3200" dirty="0" smtClean="0">
              <a:solidFill>
                <a:srgbClr val="FFFFFF"/>
              </a:solidFill>
            </a:endParaRPr>
          </a:p>
          <a:p>
            <a:endParaRPr lang="en-US" sz="3200" dirty="0" smtClean="0">
              <a:solidFill>
                <a:srgbClr val="FFFFFF"/>
              </a:solidFill>
            </a:endParaRPr>
          </a:p>
          <a:p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is-IS" sz="3200" dirty="0" smtClean="0">
                <a:solidFill>
                  <a:srgbClr val="FFFFFF"/>
                </a:solidFill>
              </a:rPr>
              <a:t>… </a:t>
            </a:r>
            <a:r>
              <a:rPr lang="en-US" sz="3200" dirty="0" smtClean="0">
                <a:solidFill>
                  <a:srgbClr val="FFFFFF"/>
                </a:solidFill>
              </a:rPr>
              <a:t>and </a:t>
            </a:r>
            <a:r>
              <a:rPr lang="en-US" sz="3200" dirty="0">
                <a:solidFill>
                  <a:srgbClr val="FFFFFF"/>
                </a:solidFill>
              </a:rPr>
              <a:t>all good things will be yours</a:t>
            </a:r>
            <a:r>
              <a:rPr lang="en-US" sz="3200" dirty="0" smtClean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0601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280" y="908794"/>
            <a:ext cx="86360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900" dirty="0">
                <a:solidFill>
                  <a:srgbClr val="FFFFFF"/>
                </a:solidFill>
              </a:rPr>
              <a:t>3</a:t>
            </a:r>
            <a:endParaRPr lang="en-GB" sz="239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136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280" y="2565482"/>
            <a:ext cx="863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rgbClr val="FFFFFF"/>
                </a:solidFill>
              </a:rPr>
              <a:t>1: Celebrate more</a:t>
            </a:r>
          </a:p>
        </p:txBody>
      </p:sp>
    </p:spTree>
    <p:extLst>
      <p:ext uri="{BB962C8B-B14F-4D97-AF65-F5344CB8AC3E}">
        <p14:creationId xmlns:p14="http://schemas.microsoft.com/office/powerpoint/2010/main" val="2189131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280" y="2565482"/>
            <a:ext cx="863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FFFFFF"/>
                </a:solidFill>
              </a:rPr>
              <a:t>2</a:t>
            </a:r>
            <a:r>
              <a:rPr lang="en-GB" sz="5400" dirty="0" smtClean="0">
                <a:solidFill>
                  <a:srgbClr val="FFFFFF"/>
                </a:solidFill>
              </a:rPr>
              <a:t>: Lead more</a:t>
            </a:r>
          </a:p>
        </p:txBody>
      </p:sp>
    </p:spTree>
    <p:extLst>
      <p:ext uri="{BB962C8B-B14F-4D97-AF65-F5344CB8AC3E}">
        <p14:creationId xmlns:p14="http://schemas.microsoft.com/office/powerpoint/2010/main" val="1804659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1-10 at 07.21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6575">
            <a:off x="261045" y="1237413"/>
            <a:ext cx="3343275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24795" y="2079716"/>
            <a:ext cx="52537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FF"/>
                </a:solidFill>
              </a:rPr>
              <a:t>Three-quarters of teachers who demonstrated sustained commitment said that good leadership helped them sustain their commitment over time.  </a:t>
            </a:r>
          </a:p>
          <a:p>
            <a:endParaRPr lang="en-GB" sz="2400" dirty="0">
              <a:solidFill>
                <a:srgbClr val="FFFFFF"/>
              </a:solidFill>
            </a:endParaRPr>
          </a:p>
          <a:p>
            <a:r>
              <a:rPr lang="en-GB" sz="2400" dirty="0" smtClean="0">
                <a:solidFill>
                  <a:srgbClr val="FFFFFF"/>
                </a:solidFill>
              </a:rPr>
              <a:t>Better leaders produce better teachers.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17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595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6536" y="2393768"/>
            <a:ext cx="30232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The Mavericks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46409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45100" y="469900"/>
            <a:ext cx="2692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Of great leaders, the people will </a:t>
            </a:r>
            <a:r>
              <a:rPr lang="en-US" sz="4000" dirty="0">
                <a:solidFill>
                  <a:schemeClr val="bg1"/>
                </a:solidFill>
              </a:rPr>
              <a:t>say: we did it ourselves.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9407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37200" y="4038600"/>
            <a:ext cx="269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solidFill>
                  <a:schemeClr val="bg1"/>
                </a:solidFill>
              </a:rPr>
              <a:t>Lao Tzu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136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5114" y="1517480"/>
            <a:ext cx="7620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Insert Title Here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5114" y="5351444"/>
            <a:ext cx="762023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Geoff Barton 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>
                <a:solidFill>
                  <a:srgbClr val="FFFFFF"/>
                </a:solidFill>
                <a:sym typeface="Symbol"/>
              </a:rPr>
              <a:t>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Head 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GB" sz="2400" dirty="0" smtClean="0">
                <a:solidFill>
                  <a:srgbClr val="FFFFFF"/>
                </a:solidFill>
                <a:sym typeface="Symbol"/>
              </a:rPr>
              <a:t>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King Edward VI School 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GB" sz="2400" dirty="0" smtClean="0">
                <a:solidFill>
                  <a:srgbClr val="FFFFFF"/>
                </a:solidFill>
                <a:sym typeface="Symbol"/>
              </a:rPr>
              <a:t>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Suffolk</a:t>
            </a:r>
          </a:p>
          <a:p>
            <a:pPr algn="ctr"/>
            <a:r>
              <a:rPr lang="en-US" sz="2400" dirty="0" smtClean="0">
                <a:solidFill>
                  <a:srgbClr val="3366FF"/>
                </a:solidFill>
              </a:rPr>
              <a:t>www.geoffbarton.co.uk/Teacher-resources (148) </a:t>
            </a:r>
          </a:p>
          <a:p>
            <a:pPr algn="ctr"/>
            <a:r>
              <a:rPr lang="en-US" sz="2400" dirty="0" smtClean="0">
                <a:solidFill>
                  <a:srgbClr val="3366FF"/>
                </a:solidFill>
              </a:rPr>
              <a:t>Twitter: @</a:t>
            </a:r>
            <a:r>
              <a:rPr lang="en-US" sz="2400" dirty="0" err="1" smtClean="0">
                <a:solidFill>
                  <a:srgbClr val="3366FF"/>
                </a:solidFill>
              </a:rPr>
              <a:t>RealGeoffBarton</a:t>
            </a:r>
            <a:endParaRPr lang="en-US" sz="24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976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280" y="2565482"/>
            <a:ext cx="863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rgbClr val="FFFFFF"/>
                </a:solidFill>
              </a:rPr>
              <a:t>3: Rage more</a:t>
            </a:r>
          </a:p>
        </p:txBody>
      </p:sp>
    </p:spTree>
    <p:extLst>
      <p:ext uri="{BB962C8B-B14F-4D97-AF65-F5344CB8AC3E}">
        <p14:creationId xmlns:p14="http://schemas.microsoft.com/office/powerpoint/2010/main" val="4109500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11-08 at 06.21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0377">
            <a:off x="2236388" y="497007"/>
            <a:ext cx="4171044" cy="579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25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5743" y="1771990"/>
            <a:ext cx="47975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</a:rPr>
              <a:t>“The </a:t>
            </a:r>
            <a:r>
              <a:rPr lang="en-US" sz="4800" dirty="0">
                <a:solidFill>
                  <a:srgbClr val="FFFFFF"/>
                </a:solidFill>
              </a:rPr>
              <a:t>limits of my language mean the limits of my </a:t>
            </a:r>
            <a:r>
              <a:rPr lang="en-US" sz="4800" dirty="0" smtClean="0">
                <a:solidFill>
                  <a:srgbClr val="FFFFFF"/>
                </a:solidFill>
              </a:rPr>
              <a:t>world”</a:t>
            </a:r>
          </a:p>
          <a:p>
            <a:pPr algn="ctr"/>
            <a:endParaRPr lang="en-US" sz="4800" dirty="0" smtClean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090" y="892535"/>
            <a:ext cx="3910577" cy="49948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13257" y="6157359"/>
            <a:ext cx="3796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Ludwig Wittgenstein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94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887" y="727383"/>
            <a:ext cx="5652183" cy="35280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8993" y="4615682"/>
            <a:ext cx="7115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The Literacy Club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06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228600"/>
            <a:ext cx="9261738" cy="64317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0" y="0"/>
            <a:ext cx="543250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76199" y="0"/>
            <a:ext cx="2158411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9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280" y="1876850"/>
            <a:ext cx="8636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rgbClr val="FFFFFF"/>
                </a:solidFill>
              </a:rPr>
              <a:t>Celebrate more</a:t>
            </a:r>
          </a:p>
          <a:p>
            <a:pPr algn="ctr"/>
            <a:r>
              <a:rPr lang="en-GB" sz="5400" dirty="0" smtClean="0">
                <a:solidFill>
                  <a:srgbClr val="FFFFFF"/>
                </a:solidFill>
              </a:rPr>
              <a:t>Lead more</a:t>
            </a:r>
          </a:p>
          <a:p>
            <a:pPr algn="ctr"/>
            <a:r>
              <a:rPr lang="en-GB" sz="5400" dirty="0" smtClean="0">
                <a:solidFill>
                  <a:srgbClr val="FFFFFF"/>
                </a:solidFill>
              </a:rPr>
              <a:t>Rage more</a:t>
            </a:r>
          </a:p>
        </p:txBody>
      </p:sp>
    </p:spTree>
    <p:extLst>
      <p:ext uri="{BB962C8B-B14F-4D97-AF65-F5344CB8AC3E}">
        <p14:creationId xmlns:p14="http://schemas.microsoft.com/office/powerpoint/2010/main" val="2623608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59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5114" y="1517480"/>
            <a:ext cx="76202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Fifteen Minutes of Scandinavian Fun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5114" y="5351444"/>
            <a:ext cx="762023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Geoff Barton 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>
                <a:solidFill>
                  <a:srgbClr val="FFFFFF"/>
                </a:solidFill>
                <a:sym typeface="Symbol"/>
              </a:rPr>
              <a:t>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Head 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GB" sz="2400" dirty="0" smtClean="0">
                <a:solidFill>
                  <a:srgbClr val="FFFFFF"/>
                </a:solidFill>
                <a:sym typeface="Symbol"/>
              </a:rPr>
              <a:t>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King Edward VI School 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GB" sz="2400" dirty="0" smtClean="0">
                <a:solidFill>
                  <a:srgbClr val="FFFFFF"/>
                </a:solidFill>
                <a:sym typeface="Symbol"/>
              </a:rPr>
              <a:t>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Suffolk</a:t>
            </a:r>
          </a:p>
          <a:p>
            <a:pPr algn="ctr"/>
            <a:r>
              <a:rPr lang="en-US" sz="2400" dirty="0" smtClean="0">
                <a:solidFill>
                  <a:srgbClr val="3366FF"/>
                </a:solidFill>
              </a:rPr>
              <a:t>www.geoffbarton.co.uk/Teacher-resources (148) </a:t>
            </a:r>
          </a:p>
          <a:p>
            <a:pPr algn="ctr"/>
            <a:r>
              <a:rPr lang="en-US" sz="2400" dirty="0" smtClean="0">
                <a:solidFill>
                  <a:srgbClr val="3366FF"/>
                </a:solidFill>
              </a:rPr>
              <a:t>Twitter: @</a:t>
            </a:r>
            <a:r>
              <a:rPr lang="en-US" sz="2400" dirty="0" err="1" smtClean="0">
                <a:solidFill>
                  <a:srgbClr val="3366FF"/>
                </a:solidFill>
              </a:rPr>
              <a:t>RealGeoffBarton</a:t>
            </a:r>
            <a:endParaRPr lang="en-US" sz="24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78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1871" y="-485144"/>
            <a:ext cx="9615871" cy="772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2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" y="1041400"/>
            <a:ext cx="72009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47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01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1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280" y="2800180"/>
            <a:ext cx="863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rgbClr val="FFFFFF"/>
                </a:solidFill>
              </a:rPr>
              <a:t>Judy-Ann, Year 11</a:t>
            </a:r>
          </a:p>
        </p:txBody>
      </p:sp>
    </p:spTree>
    <p:extLst>
      <p:ext uri="{BB962C8B-B14F-4D97-AF65-F5344CB8AC3E}">
        <p14:creationId xmlns:p14="http://schemas.microsoft.com/office/powerpoint/2010/main" val="2899568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08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914400"/>
            <a:ext cx="8940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403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1232</TotalTime>
  <Words>236</Words>
  <Application>Microsoft Macintosh PowerPoint</Application>
  <PresentationFormat>On-screen Show (4:3)</PresentationFormat>
  <Paragraphs>70</Paragraphs>
  <Slides>27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King Edward VI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Geoff Barton</dc:creator>
  <cp:lastModifiedBy>Geoff Barton</cp:lastModifiedBy>
  <cp:revision>32</cp:revision>
  <dcterms:created xsi:type="dcterms:W3CDTF">2016-11-07T10:11:42Z</dcterms:created>
  <dcterms:modified xsi:type="dcterms:W3CDTF">2016-11-08T06:43:44Z</dcterms:modified>
</cp:coreProperties>
</file>