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692" r:id="rId2"/>
    <p:sldId id="525" r:id="rId3"/>
    <p:sldId id="653" r:id="rId4"/>
    <p:sldId id="657" r:id="rId5"/>
    <p:sldId id="730" r:id="rId6"/>
    <p:sldId id="731" r:id="rId7"/>
    <p:sldId id="527" r:id="rId8"/>
    <p:sldId id="526" r:id="rId9"/>
    <p:sldId id="528" r:id="rId10"/>
    <p:sldId id="656" r:id="rId11"/>
    <p:sldId id="655" r:id="rId12"/>
    <p:sldId id="658" r:id="rId13"/>
    <p:sldId id="659" r:id="rId14"/>
    <p:sldId id="654" r:id="rId15"/>
    <p:sldId id="529" r:id="rId16"/>
    <p:sldId id="531" r:id="rId17"/>
    <p:sldId id="532" r:id="rId18"/>
    <p:sldId id="533" r:id="rId19"/>
    <p:sldId id="534" r:id="rId20"/>
    <p:sldId id="535" r:id="rId21"/>
    <p:sldId id="536" r:id="rId22"/>
    <p:sldId id="537" r:id="rId23"/>
    <p:sldId id="538" r:id="rId24"/>
    <p:sldId id="539" r:id="rId25"/>
    <p:sldId id="540" r:id="rId26"/>
    <p:sldId id="605" r:id="rId27"/>
    <p:sldId id="661" r:id="rId28"/>
    <p:sldId id="662" r:id="rId29"/>
    <p:sldId id="663" r:id="rId30"/>
    <p:sldId id="664" r:id="rId31"/>
    <p:sldId id="665" r:id="rId32"/>
    <p:sldId id="666" r:id="rId33"/>
    <p:sldId id="667" r:id="rId34"/>
    <p:sldId id="555" r:id="rId35"/>
    <p:sldId id="553" r:id="rId36"/>
    <p:sldId id="554" r:id="rId37"/>
    <p:sldId id="674" r:id="rId38"/>
    <p:sldId id="668" r:id="rId39"/>
    <p:sldId id="669" r:id="rId40"/>
    <p:sldId id="672" r:id="rId41"/>
    <p:sldId id="670" r:id="rId42"/>
    <p:sldId id="671" r:id="rId43"/>
    <p:sldId id="652" r:id="rId44"/>
    <p:sldId id="675" r:id="rId45"/>
    <p:sldId id="614" r:id="rId46"/>
    <p:sldId id="615" r:id="rId47"/>
    <p:sldId id="616" r:id="rId48"/>
    <p:sldId id="617" r:id="rId49"/>
    <p:sldId id="618" r:id="rId50"/>
    <p:sldId id="619" r:id="rId51"/>
    <p:sldId id="620" r:id="rId52"/>
    <p:sldId id="621" r:id="rId53"/>
    <p:sldId id="622" r:id="rId54"/>
    <p:sldId id="623" r:id="rId55"/>
    <p:sldId id="624" r:id="rId56"/>
    <p:sldId id="625" r:id="rId57"/>
    <p:sldId id="626" r:id="rId58"/>
    <p:sldId id="627" r:id="rId59"/>
    <p:sldId id="628" r:id="rId60"/>
    <p:sldId id="629" r:id="rId61"/>
    <p:sldId id="630" r:id="rId62"/>
    <p:sldId id="631" r:id="rId63"/>
    <p:sldId id="632" r:id="rId64"/>
    <p:sldId id="633" r:id="rId65"/>
    <p:sldId id="634" r:id="rId66"/>
    <p:sldId id="635" r:id="rId67"/>
    <p:sldId id="636" r:id="rId68"/>
    <p:sldId id="637" r:id="rId69"/>
    <p:sldId id="638" r:id="rId70"/>
    <p:sldId id="639" r:id="rId71"/>
    <p:sldId id="641" r:id="rId72"/>
    <p:sldId id="642" r:id="rId73"/>
    <p:sldId id="644" r:id="rId74"/>
    <p:sldId id="643" r:id="rId75"/>
    <p:sldId id="645" r:id="rId76"/>
    <p:sldId id="646" r:id="rId77"/>
    <p:sldId id="647" r:id="rId78"/>
    <p:sldId id="648" r:id="rId79"/>
    <p:sldId id="649" r:id="rId80"/>
    <p:sldId id="673" r:id="rId81"/>
    <p:sldId id="594" r:id="rId82"/>
    <p:sldId id="595" r:id="rId83"/>
    <p:sldId id="597" r:id="rId84"/>
    <p:sldId id="676" r:id="rId85"/>
    <p:sldId id="683" r:id="rId86"/>
    <p:sldId id="684" r:id="rId87"/>
    <p:sldId id="685" r:id="rId88"/>
    <p:sldId id="677" r:id="rId89"/>
    <p:sldId id="598" r:id="rId90"/>
    <p:sldId id="600" r:id="rId91"/>
    <p:sldId id="678" r:id="rId92"/>
    <p:sldId id="679" r:id="rId93"/>
    <p:sldId id="680" r:id="rId94"/>
    <p:sldId id="601" r:id="rId95"/>
    <p:sldId id="602" r:id="rId96"/>
    <p:sldId id="603" r:id="rId97"/>
    <p:sldId id="681" r:id="rId98"/>
    <p:sldId id="733" r:id="rId99"/>
    <p:sldId id="687" r:id="rId100"/>
    <p:sldId id="688" r:id="rId101"/>
    <p:sldId id="732" r:id="rId10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164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71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04/09/2013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43</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58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59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65</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70</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83</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89</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04/09/2013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04/09/2013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04/09/2013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04/09/2013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04/09/2013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04/09/2013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04/09/2013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04/09/2013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04/09/2013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04/09/2013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04/09/2013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04/09/2013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30.emf"/><Relationship Id="rId6"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31.emf"/><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32.emf"/><Relationship Id="rId6"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33.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34.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5.emf"/><Relationship Id="rId6"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6.emf"/><Relationship Id="rId6"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7.emf"/><Relationship Id="rId6"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7" y="486916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121)</a:t>
            </a:r>
            <a:endParaRPr lang="en-US" sz="1600" dirty="0">
              <a:solidFill>
                <a:srgbClr val="FFFFFF"/>
              </a:solidFill>
              <a:latin typeface="Calibri" charset="0"/>
            </a:endParaRPr>
          </a:p>
        </p:txBody>
      </p:sp>
      <p:sp>
        <p:nvSpPr>
          <p:cNvPr id="22" name="TextBox 21"/>
          <p:cNvSpPr txBox="1"/>
          <p:nvPr/>
        </p:nvSpPr>
        <p:spPr>
          <a:xfrm>
            <a:off x="2779431" y="414908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7" y="486916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121)</a:t>
            </a:r>
            <a:endParaRPr lang="en-US" sz="1600" dirty="0">
              <a:solidFill>
                <a:srgbClr val="FFFFFF"/>
              </a:solidFill>
              <a:latin typeface="Calibri" charset="0"/>
            </a:endParaRPr>
          </a:p>
        </p:txBody>
      </p:sp>
      <p:sp>
        <p:nvSpPr>
          <p:cNvPr id="22" name="TextBox 21"/>
          <p:cNvSpPr txBox="1"/>
          <p:nvPr/>
        </p:nvSpPr>
        <p:spPr>
          <a:xfrm>
            <a:off x="2779431" y="414908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57336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66"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Special</a:t>
            </a:r>
            <a:r>
              <a:rPr lang="en-US" dirty="0" smtClean="0">
                <a:solidFill>
                  <a:schemeClr val="bg1"/>
                </a:solidFill>
              </a:rPr>
              <a:t> </a:t>
            </a:r>
            <a:r>
              <a:rPr lang="en-US" dirty="0" smtClean="0">
                <a:solidFill>
                  <a:schemeClr val="bg1"/>
                </a:solidFill>
              </a:rPr>
              <a:t>bonus: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6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5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7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2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0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5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7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49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2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4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86"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1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7" y="486916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121)</a:t>
            </a:r>
            <a:endParaRPr lang="en-US" sz="1600" dirty="0">
              <a:solidFill>
                <a:srgbClr val="FFFFFF"/>
              </a:solidFill>
              <a:latin typeface="Calibri" charset="0"/>
            </a:endParaRPr>
          </a:p>
        </p:txBody>
      </p:sp>
      <p:sp>
        <p:nvSpPr>
          <p:cNvPr id="22" name="TextBox 21"/>
          <p:cNvSpPr txBox="1"/>
          <p:nvPr/>
        </p:nvSpPr>
        <p:spPr>
          <a:xfrm>
            <a:off x="2779431" y="414908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2785960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12413</TotalTime>
  <Words>2083</Words>
  <Application>Microsoft Macintosh PowerPoint</Application>
  <PresentationFormat>On-screen Show (4:3)</PresentationFormat>
  <Paragraphs>291</Paragraphs>
  <Slides>101</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Office Theme</vt:lpstr>
      <vt:lpstr>Document</vt:lpstr>
      <vt:lpstr>Don’t Call it          iteracy</vt:lpstr>
      <vt:lpstr>PowerPoint Presentation</vt:lpstr>
      <vt:lpstr>Aims:</vt:lpstr>
      <vt:lpstr>Special bonus:</vt:lpstr>
      <vt:lpstr>PowerPoint Presentation</vt:lpstr>
      <vt:lpstr>PowerPoint Presentation</vt:lpstr>
      <vt:lpstr>Structure:</vt:lpstr>
      <vt:lpstr>Approach:</vt:lpstr>
      <vt:lpstr>Hypothesis:</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108</cp:revision>
  <dcterms:created xsi:type="dcterms:W3CDTF">2011-09-30T06:30:16Z</dcterms:created>
  <dcterms:modified xsi:type="dcterms:W3CDTF">2013-09-04T06:55:40Z</dcterms:modified>
</cp:coreProperties>
</file>