
<file path=[Content_Types].xml><?xml version="1.0" encoding="utf-8"?>
<Types xmlns="http://schemas.openxmlformats.org/package/2006/content-types">
  <Override PartName="/ppt/slideLayouts/slideLayout26.xml" ContentType="application/vnd.openxmlformats-officedocument.presentationml.slideLayout+xml"/>
  <Default Extension="rels" ContentType="application/vnd.openxmlformats-package.relationships+xml"/>
  <Override PartName="/ppt/slides/slide14.xml" ContentType="application/vnd.openxmlformats-officedocument.presentationml.slide+xml"/>
  <Override PartName="/ppt/slideMasters/slideMaster2.xml" ContentType="application/vnd.openxmlformats-officedocument.presentationml.slideMaster+xml"/>
  <Default Extension="xml" ContentType="application/xml"/>
  <Override PartName="/ppt/slides/slide45.xml" ContentType="application/vnd.openxmlformats-officedocument.presentationml.slide+xml"/>
  <Override PartName="/ppt/tableStyles.xml" ContentType="application/vnd.openxmlformats-officedocument.presentationml.tableStyles+xml"/>
  <Override PartName="/ppt/slideLayouts/slideLayout33.xml" ContentType="application/vnd.openxmlformats-officedocument.presentationml.slideLayout+xml"/>
  <Override PartName="/ppt/notesSlides/notesSlide1.xml" ContentType="application/vnd.openxmlformats-officedocument.presentationml.notesSlide+xml"/>
  <Override PartName="/ppt/slideLayouts/slideLayout16.xml" ContentType="application/vnd.openxmlformats-officedocument.presentationml.slideLayout+xml"/>
  <Override PartName="/ppt/slides/slide28.xml" ContentType="application/vnd.openxmlformats-officedocument.presentationml.slide+xml"/>
  <Override PartName="/ppt/slides/slide21.xml" ContentType="application/vnd.openxmlformats-officedocument.presentationml.slide+xml"/>
  <Override PartName="/ppt/slides/slide37.xml" ContentType="application/vnd.openxmlformats-officedocument.presentationml.slide+xml"/>
  <Override PartName="/ppt/slideLayouts/slideLayout25.xml" ContentType="application/vnd.openxmlformats-officedocument.presentationml.slideLayout+xml"/>
  <Override PartName="/ppt/slides/slide5.xml" ContentType="application/vnd.openxmlformats-officedocument.presentationml.slide+xml"/>
  <Override PartName="/ppt/slideLayouts/slideLayout5.xml" ContentType="application/vnd.openxmlformats-officedocument.presentationml.slideLayout+xml"/>
  <Override PartName="/ppt/slides/slide30.xml" ContentType="application/vnd.openxmlformats-officedocument.presentationml.slide+xml"/>
  <Override PartName="/ppt/slides/slide13.xml" ContentType="application/vnd.openxmlformats-officedocument.presentationml.slide+xml"/>
  <Override PartName="/ppt/slideMasters/slideMaster1.xml" ContentType="application/vnd.openxmlformats-officedocument.presentationml.slideMaster+xml"/>
  <Override PartName="/docProps/core.xml" ContentType="application/vnd.openxmlformats-package.core-properties+xml"/>
  <Override PartName="/ppt/notesSlides/notesSlide7.xml" ContentType="application/vnd.openxmlformats-officedocument.presentationml.notesSlide+xml"/>
  <Override PartName="/ppt/slides/slide44.xml" ContentType="application/vnd.openxmlformats-officedocument.presentationml.slide+xml"/>
  <Override PartName="/ppt/slideLayouts/slideLayout32.xml" ContentType="application/vnd.openxmlformats-officedocument.presentationml.slideLayout+xml"/>
  <Override PartName="/ppt/slideLayouts/slideLayout15.xml" ContentType="application/vnd.openxmlformats-officedocument.presentationml.slideLayout+xml"/>
  <Override PartName="/ppt/slides/slide27.xml" ContentType="application/vnd.openxmlformats-officedocument.presentationml.slide+xml"/>
  <Override PartName="/ppt/slides/slide53.xml" ContentType="application/vnd.openxmlformats-officedocument.presentationml.slide+xml"/>
  <Override PartName="/ppt/slides/slide20.xml" ContentType="application/vnd.openxmlformats-officedocument.presentationml.slide+xml"/>
  <Override PartName="/ppt/slides/slide36.xml" ContentType="application/vnd.openxmlformats-officedocument.presentationml.slide+xml"/>
  <Override PartName="/ppt/slideLayouts/slideLayout24.xml" ContentType="application/vnd.openxmlformats-officedocument.presentationml.slideLayout+xml"/>
  <Override PartName="/ppt/slides/slide4.xml" ContentType="application/vnd.openxmlformats-officedocument.presentationml.slide+xml"/>
  <Override PartName="/ppt/slides/slide19.xml" ContentType="application/vnd.openxmlformats-officedocument.presentationml.slide+xml"/>
  <Override PartName="/ppt/slideLayouts/slideLayout4.xml" ContentType="application/vnd.openxmlformats-officedocument.presentationml.slideLayout+xml"/>
  <Default Extension="png" ContentType="image/png"/>
  <Override PartName="/ppt/notesSlides/notesSlide8.xml" ContentType="application/vnd.openxmlformats-officedocument.presentationml.notesSlide+xml"/>
  <Override PartName="/ppt/slides/slide12.xml" ContentType="application/vnd.openxmlformats-officedocument.presentationml.slide+xml"/>
  <Override PartName="/ppt/notesSlides/notesSlide6.xml" ContentType="application/vnd.openxmlformats-officedocument.presentationml.notesSlide+xml"/>
  <Override PartName="/ppt/presProps.xml" ContentType="application/vnd.openxmlformats-officedocument.presentationml.presProps+xml"/>
  <Override PartName="/ppt/slides/slide43.xml" ContentType="application/vnd.openxmlformats-officedocument.presentationml.slide+xml"/>
  <Override PartName="/ppt/slideLayouts/slideLayout31.xml" ContentType="application/vnd.openxmlformats-officedocument.presentationml.slideLayout+xml"/>
  <Override PartName="/ppt/slides/slide26.xml" ContentType="application/vnd.openxmlformats-officedocument.presentationml.slide+xml"/>
  <Override PartName="/ppt/slideLayouts/slideLayout14.xml" ContentType="application/vnd.openxmlformats-officedocument.presentationml.slideLayout+xml"/>
  <Override PartName="/ppt/slides/slide52.xml" ContentType="application/vnd.openxmlformats-officedocument.presentationml.slide+xml"/>
  <Override PartName="/ppt/slides/slide35.xml" ContentType="application/vnd.openxmlformats-officedocument.presentationml.slide+xml"/>
  <Override PartName="/ppt/slideLayouts/slideLayout23.xml" ContentType="application/vnd.openxmlformats-officedocument.presentationml.slideLayout+xml"/>
  <Override PartName="/ppt/slides/slide3.xml" ContentType="application/vnd.openxmlformats-officedocument.presentationml.slide+xml"/>
  <Override PartName="/ppt/slides/slide18.xml" ContentType="application/vnd.openxmlformats-officedocument.presentationml.slide+xml"/>
  <Override PartName="/ppt/slideLayouts/slideLayout3.xml" ContentType="application/vnd.openxmlformats-officedocument.presentationml.slideLayout+xml"/>
  <Override PartName="/ppt/slides/slide11.xml" ContentType="application/vnd.openxmlformats-officedocument.presentationml.slide+xml"/>
  <Override PartName="/ppt/slides/slide49.xml" ContentType="application/vnd.openxmlformats-officedocument.presentationml.slide+xml"/>
  <Override PartName="/ppt/notesSlides/notesSlide5.xml" ContentType="application/vnd.openxmlformats-officedocument.presentationml.notesSlide+xml"/>
  <Override PartName="/ppt/slides/slide42.xml" ContentType="application/vnd.openxmlformats-officedocument.presentationml.slide+xml"/>
  <Override PartName="/ppt/slideLayouts/slideLayout30.xml" ContentType="application/vnd.openxmlformats-officedocument.presentationml.slideLayout+xml"/>
  <Override PartName="/ppt/theme/theme4.xml" ContentType="application/vnd.openxmlformats-officedocument.theme+xml"/>
  <Override PartName="/ppt/slideLayouts/slideLayout13.xml" ContentType="application/vnd.openxmlformats-officedocument.presentationml.slideLayout+xml"/>
  <Override PartName="/ppt/slides/slide25.xml" ContentType="application/vnd.openxmlformats-officedocument.presentationml.slide+xml"/>
  <Override PartName="/ppt/slides/slide51.xml" ContentType="application/vnd.openxmlformats-officedocument.presentationml.slide+xml"/>
  <Override PartName="/ppt/slides/slide9.xml" ContentType="application/vnd.openxmlformats-officedocument.presentationml.slide+xml"/>
  <Override PartName="/ppt/slideLayouts/slideLayout29.xml" ContentType="application/vnd.openxmlformats-officedocument.presentationml.slideLayout+xml"/>
  <Override PartName="/ppt/slideLayouts/slideLayout9.xml" ContentType="application/vnd.openxmlformats-officedocument.presentationml.slideLayout+xml"/>
  <Override PartName="/ppt/slides/slide34.xml" ContentType="application/vnd.openxmlformats-officedocument.presentationml.slide+xml"/>
  <Override PartName="/ppt/slideLayouts/slideLayout22.xml" ContentType="application/vnd.openxmlformats-officedocument.presentationml.slideLayout+xml"/>
  <Override PartName="/ppt/slides/slide2.xml" ContentType="application/vnd.openxmlformats-officedocument.presentationml.slide+xml"/>
  <Override PartName="/ppt/slideLayouts/slideLayout2.xml" ContentType="application/vnd.openxmlformats-officedocument.presentationml.slideLayout+xml"/>
  <Override PartName="/ppt/slides/slide17.xml" ContentType="application/vnd.openxmlformats-officedocument.presentationml.slide+xml"/>
  <Override PartName="/ppt/slides/slide10.xml" ContentType="application/vnd.openxmlformats-officedocument.presentationml.slide+xml"/>
  <Override PartName="/docProps/app.xml" ContentType="application/vnd.openxmlformats-officedocument.extended-properties+xml"/>
  <Override PartName="/ppt/slides/slide48.xml" ContentType="application/vnd.openxmlformats-officedocument.presentationml.slide+xml"/>
  <Override PartName="/ppt/notesSlides/notesSlide4.xml" ContentType="application/vnd.openxmlformats-officedocument.presentationml.notesSlide+xml"/>
  <Override PartName="/ppt/slideLayouts/slideLayout19.xml" ContentType="application/vnd.openxmlformats-officedocument.presentationml.slideLayout+xml"/>
  <Override PartName="/ppt/slides/slide41.xml" ContentType="application/vnd.openxmlformats-officedocument.presentationml.slide+xml"/>
  <Override PartName="/ppt/theme/theme3.xml" ContentType="application/vnd.openxmlformats-officedocument.theme+xml"/>
  <Override PartName="/ppt/slideLayouts/slideLayout12.xml" ContentType="application/vnd.openxmlformats-officedocument.presentationml.slideLayout+xml"/>
  <Override PartName="/ppt/slides/slide24.xml" ContentType="application/vnd.openxmlformats-officedocument.presentationml.slide+xml"/>
  <Override PartName="/ppt/slides/slide50.xml" ContentType="application/vnd.openxmlformats-officedocument.presentationml.slide+xml"/>
  <Override PartName="/ppt/slides/slide8.xml" ContentType="application/vnd.openxmlformats-officedocument.presentationml.slide+xml"/>
  <Override PartName="/ppt/slideLayouts/slideLayout28.xml" ContentType="application/vnd.openxmlformats-officedocument.presentationml.slideLayout+xml"/>
  <Override PartName="/ppt/slideLayouts/slideLayout8.xml" ContentType="application/vnd.openxmlformats-officedocument.presentationml.slideLayout+xml"/>
  <Override PartName="/ppt/slideLayouts/slideLayout21.xml" ContentType="application/vnd.openxmlformats-officedocument.presentationml.slideLayout+xml"/>
  <Override PartName="/ppt/slides/slide33.xml" ContentType="application/vnd.openxmlformats-officedocument.presentationml.slide+xml"/>
  <Override PartName="/ppt/slides/slide1.xml" ContentType="application/vnd.openxmlformats-officedocument.presentationml.slide+xml"/>
  <Override PartName="/ppt/slideLayouts/slideLayout1.xml" ContentType="application/vnd.openxmlformats-officedocument.presentationml.slideLayout+xml"/>
  <Override PartName="/ppt/slides/slide16.xml" ContentType="application/vnd.openxmlformats-officedocument.presentationml.slide+xml"/>
  <Override PartName="/ppt/viewProps.xml" ContentType="application/vnd.openxmlformats-officedocument.presentationml.viewProps+xml"/>
  <Default Extension="jpeg" ContentType="image/jpeg"/>
  <Override PartName="/ppt/slides/slide47.xml" ContentType="application/vnd.openxmlformats-officedocument.presentationml.slide+xml"/>
  <Override PartName="/ppt/notesSlides/notesSlide3.xml" ContentType="application/vnd.openxmlformats-officedocument.presentationml.notesSlide+xml"/>
  <Override PartName="/ppt/slideLayouts/slideLayout18.xml" ContentType="application/vnd.openxmlformats-officedocument.presentationml.slideLayout+xml"/>
  <Override PartName="/ppt/slides/slide40.xml" ContentType="application/vnd.openxmlformats-officedocument.presentationml.slide+xml"/>
  <Override PartName="/ppt/theme/theme2.xml" ContentType="application/vnd.openxmlformats-officedocument.theme+xml"/>
  <Override PartName="/ppt/slideLayouts/slideLayout11.xml" ContentType="application/vnd.openxmlformats-officedocument.presentationml.slideLayout+xml"/>
  <Override PartName="/ppt/slides/slide39.xml" ContentType="application/vnd.openxmlformats-officedocument.presentationml.slide+xml"/>
  <Override PartName="/ppt/slides/slide23.xml" ContentType="application/vnd.openxmlformats-officedocument.presentationml.slide+xml"/>
  <Override PartName="/ppt/slides/slide7.xml" ContentType="application/vnd.openxmlformats-officedocument.presentationml.slide+xml"/>
  <Override PartName="/ppt/slideLayouts/slideLayout27.xml" ContentType="application/vnd.openxmlformats-officedocument.presentationml.slideLayout+xml"/>
  <Override PartName="/ppt/slideLayouts/slideLayout7.xml" ContentType="application/vnd.openxmlformats-officedocument.presentationml.slideLayout+xml"/>
  <Override PartName="/ppt/slideLayouts/slideLayout20.xml" ContentType="application/vnd.openxmlformats-officedocument.presentationml.slideLayout+xml"/>
  <Override PartName="/ppt/slides/slide32.xml" ContentType="application/vnd.openxmlformats-officedocument.presentationml.slide+xml"/>
  <Override PartName="/ppt/notesMasters/notesMaster1.xml" ContentType="application/vnd.openxmlformats-officedocument.presentationml.notesMaster+xml"/>
  <Override PartName="/ppt/slides/slide15.xml" ContentType="application/vnd.openxmlformats-officedocument.presentationml.slide+xml"/>
  <Override PartName="/ppt/slideMasters/slideMaster3.xml" ContentType="application/vnd.openxmlformats-officedocument.presentationml.slideMaster+xml"/>
  <Override PartName="/ppt/slides/slide46.xml" ContentType="application/vnd.openxmlformats-officedocument.presentationml.slide+xml"/>
  <Override PartName="/ppt/notesSlides/notesSlide2.xml" ContentType="application/vnd.openxmlformats-officedocument.presentationml.notesSlide+xml"/>
  <Override PartName="/ppt/slideLayouts/slideLayout17.xml" ContentType="application/vnd.openxmlformats-officedocument.presentationml.slideLayout+xml"/>
  <Override PartName="/ppt/slides/slide29.xml" ContentType="application/vnd.openxmlformats-officedocument.presentationml.slide+xml"/>
  <Override PartName="/ppt/theme/theme1.xml" ContentType="application/vnd.openxmlformats-officedocument.theme+xml"/>
  <Override PartName="/ppt/slides/slide22.xml" ContentType="application/vnd.openxmlformats-officedocument.presentationml.slide+xml"/>
  <Override PartName="/ppt/slides/slide38.xml" ContentType="application/vnd.openxmlformats-officedocument.presentationml.slide+xml"/>
  <Override PartName="/ppt/presentation.xml" ContentType="application/vnd.openxmlformats-officedocument.presentationml.presentation.main+xml"/>
  <Override PartName="/ppt/slides/slide6.xml" ContentType="application/vnd.openxmlformats-officedocument.presentationml.slide+xml"/>
  <Override PartName="/ppt/slideLayouts/slideLayout10.xml" ContentType="application/vnd.openxmlformats-officedocument.presentationml.slideLayout+xml"/>
  <Override PartName="/ppt/slideLayouts/slideLayout6.xml" ContentType="application/vnd.openxmlformats-officedocument.presentationml.slideLayout+xml"/>
  <Override PartName="/ppt/slides/slide31.xml" ContentType="application/vnd.openxmlformats-officedocument.presentationml.slide+xml"/>
  <Default Extension="bin" ContentType="application/vnd.openxmlformats-officedocument.presentationml.printerSettings"/>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 id="2147483660" r:id="rId2"/>
    <p:sldMasterId id="2147483685" r:id="rId3"/>
  </p:sldMasterIdLst>
  <p:notesMasterIdLst>
    <p:notesMasterId r:id="rId57"/>
  </p:notesMasterIdLst>
  <p:sldIdLst>
    <p:sldId id="256" r:id="rId4"/>
    <p:sldId id="260" r:id="rId5"/>
    <p:sldId id="301" r:id="rId6"/>
    <p:sldId id="259" r:id="rId7"/>
    <p:sldId id="300" r:id="rId8"/>
    <p:sldId id="302" r:id="rId9"/>
    <p:sldId id="258" r:id="rId10"/>
    <p:sldId id="306" r:id="rId11"/>
    <p:sldId id="266" r:id="rId12"/>
    <p:sldId id="269" r:id="rId13"/>
    <p:sldId id="303" r:id="rId14"/>
    <p:sldId id="273" r:id="rId15"/>
    <p:sldId id="304" r:id="rId16"/>
    <p:sldId id="272" r:id="rId17"/>
    <p:sldId id="276" r:id="rId18"/>
    <p:sldId id="307" r:id="rId19"/>
    <p:sldId id="308" r:id="rId20"/>
    <p:sldId id="309" r:id="rId21"/>
    <p:sldId id="310" r:id="rId22"/>
    <p:sldId id="311" r:id="rId23"/>
    <p:sldId id="312" r:id="rId24"/>
    <p:sldId id="313" r:id="rId25"/>
    <p:sldId id="305" r:id="rId26"/>
    <p:sldId id="314" r:id="rId27"/>
    <p:sldId id="363" r:id="rId28"/>
    <p:sldId id="282" r:id="rId29"/>
    <p:sldId id="283" r:id="rId30"/>
    <p:sldId id="284" r:id="rId31"/>
    <p:sldId id="285" r:id="rId32"/>
    <p:sldId id="286" r:id="rId33"/>
    <p:sldId id="287" r:id="rId34"/>
    <p:sldId id="288" r:id="rId35"/>
    <p:sldId id="293" r:id="rId36"/>
    <p:sldId id="367" r:id="rId37"/>
    <p:sldId id="368" r:id="rId38"/>
    <p:sldId id="369" r:id="rId39"/>
    <p:sldId id="375" r:id="rId40"/>
    <p:sldId id="377" r:id="rId41"/>
    <p:sldId id="378" r:id="rId42"/>
    <p:sldId id="379" r:id="rId43"/>
    <p:sldId id="381" r:id="rId44"/>
    <p:sldId id="382" r:id="rId45"/>
    <p:sldId id="383" r:id="rId46"/>
    <p:sldId id="384" r:id="rId47"/>
    <p:sldId id="385" r:id="rId48"/>
    <p:sldId id="386" r:id="rId49"/>
    <p:sldId id="387" r:id="rId50"/>
    <p:sldId id="388" r:id="rId51"/>
    <p:sldId id="389" r:id="rId52"/>
    <p:sldId id="390" r:id="rId53"/>
    <p:sldId id="391" r:id="rId54"/>
    <p:sldId id="393" r:id="rId55"/>
    <p:sldId id="392" r:id="rId5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22A5BA"/>
    <a:srgbClr val="E8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620"/>
    <p:restoredTop sz="94660"/>
  </p:normalViewPr>
  <p:slideViewPr>
    <p:cSldViewPr snapToGrid="0" snapToObjects="1">
      <p:cViewPr varScale="1">
        <p:scale>
          <a:sx n="111" d="100"/>
          <a:sy n="111" d="100"/>
        </p:scale>
        <p:origin x="-656" y="-10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712"/>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50" Type="http://schemas.openxmlformats.org/officeDocument/2006/relationships/slide" Target="slides/slide47.xml"/><Relationship Id="rId51" Type="http://schemas.openxmlformats.org/officeDocument/2006/relationships/slide" Target="slides/slide48.xml"/><Relationship Id="rId52" Type="http://schemas.openxmlformats.org/officeDocument/2006/relationships/slide" Target="slides/slide49.xml"/><Relationship Id="rId53" Type="http://schemas.openxmlformats.org/officeDocument/2006/relationships/slide" Target="slides/slide50.xml"/><Relationship Id="rId54" Type="http://schemas.openxmlformats.org/officeDocument/2006/relationships/slide" Target="slides/slide51.xml"/><Relationship Id="rId55" Type="http://schemas.openxmlformats.org/officeDocument/2006/relationships/slide" Target="slides/slide52.xml"/><Relationship Id="rId56" Type="http://schemas.openxmlformats.org/officeDocument/2006/relationships/slide" Target="slides/slide53.xml"/><Relationship Id="rId57" Type="http://schemas.openxmlformats.org/officeDocument/2006/relationships/notesMaster" Target="notesMasters/notesMaster1.xml"/><Relationship Id="rId58" Type="http://schemas.openxmlformats.org/officeDocument/2006/relationships/printerSettings" Target="printerSettings/printerSettings1.bin"/><Relationship Id="rId59" Type="http://schemas.openxmlformats.org/officeDocument/2006/relationships/presProps" Target="presProps.xml"/><Relationship Id="rId40" Type="http://schemas.openxmlformats.org/officeDocument/2006/relationships/slide" Target="slides/slide37.xml"/><Relationship Id="rId41" Type="http://schemas.openxmlformats.org/officeDocument/2006/relationships/slide" Target="slides/slide38.xml"/><Relationship Id="rId42" Type="http://schemas.openxmlformats.org/officeDocument/2006/relationships/slide" Target="slides/slide39.xml"/><Relationship Id="rId43" Type="http://schemas.openxmlformats.org/officeDocument/2006/relationships/slide" Target="slides/slide40.xml"/><Relationship Id="rId44" Type="http://schemas.openxmlformats.org/officeDocument/2006/relationships/slide" Target="slides/slide41.xml"/><Relationship Id="rId45" Type="http://schemas.openxmlformats.org/officeDocument/2006/relationships/slide" Target="slides/slide42.xml"/><Relationship Id="rId46" Type="http://schemas.openxmlformats.org/officeDocument/2006/relationships/slide" Target="slides/slide43.xml"/><Relationship Id="rId47" Type="http://schemas.openxmlformats.org/officeDocument/2006/relationships/slide" Target="slides/slide44.xml"/><Relationship Id="rId48" Type="http://schemas.openxmlformats.org/officeDocument/2006/relationships/slide" Target="slides/slide45.xml"/><Relationship Id="rId49" Type="http://schemas.openxmlformats.org/officeDocument/2006/relationships/slide" Target="slides/slide46.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slide" Target="slides/slide29.xml"/><Relationship Id="rId33" Type="http://schemas.openxmlformats.org/officeDocument/2006/relationships/slide" Target="slides/slide30.xml"/><Relationship Id="rId34" Type="http://schemas.openxmlformats.org/officeDocument/2006/relationships/slide" Target="slides/slide31.xml"/><Relationship Id="rId35" Type="http://schemas.openxmlformats.org/officeDocument/2006/relationships/slide" Target="slides/slide32.xml"/><Relationship Id="rId36" Type="http://schemas.openxmlformats.org/officeDocument/2006/relationships/slide" Target="slides/slide33.xml"/><Relationship Id="rId37" Type="http://schemas.openxmlformats.org/officeDocument/2006/relationships/slide" Target="slides/slide34.xml"/><Relationship Id="rId38" Type="http://schemas.openxmlformats.org/officeDocument/2006/relationships/slide" Target="slides/slide35.xml"/><Relationship Id="rId39" Type="http://schemas.openxmlformats.org/officeDocument/2006/relationships/slide" Target="slides/slide36.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60" Type="http://schemas.openxmlformats.org/officeDocument/2006/relationships/viewProps" Target="viewProps.xml"/><Relationship Id="rId61" Type="http://schemas.openxmlformats.org/officeDocument/2006/relationships/theme" Target="theme/theme1.xml"/><Relationship Id="rId62" Type="http://schemas.openxmlformats.org/officeDocument/2006/relationships/tableStyles" Target="tableStyles.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A0E5B0D-E761-E145-8989-2AB80C794695}" type="datetimeFigureOut">
              <a:rPr lang="en-US" smtClean="0"/>
              <a:t>4/28/12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DE3C7C1-B6DE-CB4C-82C1-CC95F4D60228}"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p>
            <a:fld id="{FDEFF538-A647-7642-BA13-F6FD5A3E9524}" type="slidenum">
              <a:rPr lang="en-US">
                <a:latin typeface="Arial" pitchFamily="-83" charset="0"/>
                <a:ea typeface="ＭＳ Ｐゴシック" pitchFamily="-83" charset="-128"/>
                <a:cs typeface="ＭＳ Ｐゴシック" pitchFamily="-83" charset="-128"/>
              </a:rPr>
              <a:pPr/>
              <a:t>37</a:t>
            </a:fld>
            <a:endParaRPr lang="en-US">
              <a:latin typeface="Arial" pitchFamily="-83" charset="0"/>
              <a:ea typeface="ＭＳ Ｐゴシック" pitchFamily="-83" charset="-128"/>
              <a:cs typeface="ＭＳ Ｐゴシック" pitchFamily="-83" charset="-128"/>
            </a:endParaRPr>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p:spPr>
        <p:txBody>
          <a:bodyPr/>
          <a:lstStyle/>
          <a:p>
            <a:endParaRPr lang="en-US">
              <a:latin typeface="Arial" pitchFamily="-83" charset="0"/>
              <a:ea typeface="ＭＳ Ｐゴシック" pitchFamily="-83" charset="-128"/>
              <a:cs typeface="ＭＳ Ｐゴシック" pitchFamily="-83"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p>
            <a:fld id="{6E5F31E7-08C8-8743-B88A-A4C18F4FE901}" type="slidenum">
              <a:rPr lang="en-US">
                <a:latin typeface="Arial" pitchFamily="-83" charset="0"/>
                <a:ea typeface="ＭＳ Ｐゴシック" pitchFamily="-83" charset="-128"/>
                <a:cs typeface="ＭＳ Ｐゴシック" pitchFamily="-83" charset="-128"/>
              </a:rPr>
              <a:pPr/>
              <a:t>38</a:t>
            </a:fld>
            <a:endParaRPr lang="en-US">
              <a:latin typeface="Arial" pitchFamily="-83" charset="0"/>
              <a:ea typeface="ＭＳ Ｐゴシック" pitchFamily="-83" charset="-128"/>
              <a:cs typeface="ＭＳ Ｐゴシック" pitchFamily="-83" charset="-128"/>
            </a:endParaRPr>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a:ln/>
        </p:spPr>
        <p:txBody>
          <a:bodyPr/>
          <a:lstStyle/>
          <a:p>
            <a:endParaRPr lang="en-US">
              <a:latin typeface="Arial" pitchFamily="-83" charset="0"/>
              <a:ea typeface="ＭＳ Ｐゴシック" pitchFamily="-83" charset="-128"/>
              <a:cs typeface="ＭＳ Ｐゴシック" pitchFamily="-83"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p>
            <a:fld id="{0DE294EA-E224-D444-AAF7-C104002AB8F1}" type="slidenum">
              <a:rPr lang="en-US">
                <a:latin typeface="Arial" pitchFamily="-83" charset="0"/>
                <a:ea typeface="ＭＳ Ｐゴシック" pitchFamily="-83" charset="-128"/>
                <a:cs typeface="ＭＳ Ｐゴシック" pitchFamily="-83" charset="-128"/>
              </a:rPr>
              <a:pPr/>
              <a:t>39</a:t>
            </a:fld>
            <a:endParaRPr lang="en-US">
              <a:latin typeface="Arial" pitchFamily="-83" charset="0"/>
              <a:ea typeface="ＭＳ Ｐゴシック" pitchFamily="-83" charset="-128"/>
              <a:cs typeface="ＭＳ Ｐゴシック" pitchFamily="-83" charset="-128"/>
            </a:endParaRPr>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a:ln/>
        </p:spPr>
        <p:txBody>
          <a:bodyPr/>
          <a:lstStyle/>
          <a:p>
            <a:endParaRPr lang="en-US">
              <a:latin typeface="Arial" pitchFamily="-83" charset="0"/>
              <a:ea typeface="ＭＳ Ｐゴシック" pitchFamily="-83" charset="-128"/>
              <a:cs typeface="ＭＳ Ｐゴシック" pitchFamily="-83"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p>
            <a:fld id="{8C7255C2-6F04-484D-AB48-1D22BA669C6E}" type="slidenum">
              <a:rPr lang="en-US">
                <a:latin typeface="Arial" pitchFamily="-83" charset="0"/>
                <a:ea typeface="ＭＳ Ｐゴシック" pitchFamily="-83" charset="-128"/>
                <a:cs typeface="ＭＳ Ｐゴシック" pitchFamily="-83" charset="-128"/>
              </a:rPr>
              <a:pPr/>
              <a:t>40</a:t>
            </a:fld>
            <a:endParaRPr lang="en-US">
              <a:latin typeface="Arial" pitchFamily="-83" charset="0"/>
              <a:ea typeface="ＭＳ Ｐゴシック" pitchFamily="-83" charset="-128"/>
              <a:cs typeface="ＭＳ Ｐゴシック" pitchFamily="-83" charset="-128"/>
            </a:endParaRPr>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p:spPr>
        <p:txBody>
          <a:bodyPr/>
          <a:lstStyle/>
          <a:p>
            <a:endParaRPr lang="en-US">
              <a:latin typeface="Arial" pitchFamily="-83" charset="0"/>
              <a:ea typeface="ＭＳ Ｐゴシック" pitchFamily="-83" charset="-128"/>
              <a:cs typeface="ＭＳ Ｐゴシック" pitchFamily="-83"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p>
            <a:fld id="{763C3A2A-9FB7-5C4B-B621-B73572456763}" type="slidenum">
              <a:rPr lang="en-US">
                <a:latin typeface="Arial" pitchFamily="-83" charset="0"/>
                <a:ea typeface="ＭＳ Ｐゴシック" pitchFamily="-83" charset="-128"/>
                <a:cs typeface="ＭＳ Ｐゴシック" pitchFamily="-83" charset="-128"/>
              </a:rPr>
              <a:pPr/>
              <a:t>41</a:t>
            </a:fld>
            <a:endParaRPr lang="en-US">
              <a:latin typeface="Arial" pitchFamily="-83" charset="0"/>
              <a:ea typeface="ＭＳ Ｐゴシック" pitchFamily="-83" charset="-128"/>
              <a:cs typeface="ＭＳ Ｐゴシック" pitchFamily="-83" charset="-128"/>
            </a:endParaRPr>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ln/>
        </p:spPr>
        <p:txBody>
          <a:bodyPr/>
          <a:lstStyle/>
          <a:p>
            <a:endParaRPr lang="en-US">
              <a:latin typeface="Arial" pitchFamily="-83" charset="0"/>
              <a:ea typeface="ＭＳ Ｐゴシック" pitchFamily="-83" charset="-128"/>
              <a:cs typeface="ＭＳ Ｐゴシック" pitchFamily="-83"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p>
            <a:fld id="{6937FC27-1FA1-2E42-A9E2-99CFC3EF6DB3}" type="slidenum">
              <a:rPr lang="en-US">
                <a:latin typeface="Arial" pitchFamily="-83" charset="0"/>
                <a:ea typeface="ＭＳ Ｐゴシック" pitchFamily="-83" charset="-128"/>
                <a:cs typeface="ＭＳ Ｐゴシック" pitchFamily="-83" charset="-128"/>
              </a:rPr>
              <a:pPr/>
              <a:t>42</a:t>
            </a:fld>
            <a:endParaRPr lang="en-US">
              <a:latin typeface="Arial" pitchFamily="-83" charset="0"/>
              <a:ea typeface="ＭＳ Ｐゴシック" pitchFamily="-83" charset="-128"/>
              <a:cs typeface="ＭＳ Ｐゴシック" pitchFamily="-83" charset="-128"/>
            </a:endParaRPr>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a:ln/>
        </p:spPr>
        <p:txBody>
          <a:bodyPr/>
          <a:lstStyle/>
          <a:p>
            <a:endParaRPr lang="en-US">
              <a:latin typeface="Arial" pitchFamily="-83" charset="0"/>
              <a:ea typeface="ＭＳ Ｐゴシック" pitchFamily="-83" charset="-128"/>
              <a:cs typeface="ＭＳ Ｐゴシック" pitchFamily="-83"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p>
            <a:fld id="{E037CEDA-76C4-DD4B-AA65-27A5370599EA}" type="slidenum">
              <a:rPr lang="en-US">
                <a:latin typeface="Arial" pitchFamily="-83" charset="0"/>
                <a:ea typeface="ＭＳ Ｐゴシック" pitchFamily="-83" charset="-128"/>
                <a:cs typeface="ＭＳ Ｐゴシック" pitchFamily="-83" charset="-128"/>
              </a:rPr>
              <a:pPr/>
              <a:t>43</a:t>
            </a:fld>
            <a:endParaRPr lang="en-US">
              <a:latin typeface="Arial" pitchFamily="-83" charset="0"/>
              <a:ea typeface="ＭＳ Ｐゴシック" pitchFamily="-83" charset="-128"/>
              <a:cs typeface="ＭＳ Ｐゴシック" pitchFamily="-83" charset="-128"/>
            </a:endParaRPr>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p:spPr>
        <p:txBody>
          <a:bodyPr/>
          <a:lstStyle/>
          <a:p>
            <a:endParaRPr lang="en-US">
              <a:latin typeface="Arial" pitchFamily="-83" charset="0"/>
              <a:ea typeface="ＭＳ Ｐゴシック" pitchFamily="-83" charset="-128"/>
              <a:cs typeface="ＭＳ Ｐゴシック" pitchFamily="-83"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p:spPr>
        <p:txBody>
          <a:bodyPr/>
          <a:lstStyle/>
          <a:p>
            <a:fld id="{05669C79-C7AC-7546-A053-316F773BD91E}" type="slidenum">
              <a:rPr lang="en-US">
                <a:latin typeface="Arial" pitchFamily="-83" charset="0"/>
                <a:ea typeface="ＭＳ Ｐゴシック" pitchFamily="-83" charset="-128"/>
                <a:cs typeface="ＭＳ Ｐゴシック" pitchFamily="-83" charset="-128"/>
              </a:rPr>
              <a:pPr/>
              <a:t>44</a:t>
            </a:fld>
            <a:endParaRPr lang="en-US">
              <a:latin typeface="Arial" pitchFamily="-83" charset="0"/>
              <a:ea typeface="ＭＳ Ｐゴシック" pitchFamily="-83" charset="-128"/>
              <a:cs typeface="ＭＳ Ｐゴシック" pitchFamily="-83" charset="-128"/>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p:spPr>
        <p:txBody>
          <a:bodyPr/>
          <a:lstStyle/>
          <a:p>
            <a:endParaRPr lang="en-US">
              <a:latin typeface="Arial" pitchFamily="-83" charset="0"/>
              <a:ea typeface="ＭＳ Ｐゴシック" pitchFamily="-83" charset="-128"/>
              <a:cs typeface="ＭＳ Ｐゴシック" pitchFamily="-83"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2F0F4B2C-3246-9647-93D9-EE1BC5DBDFB4}" type="datetimeFigureOut">
              <a:rPr lang="en-US" smtClean="0"/>
              <a:t>4/28/12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365204-6E20-CB4F-8512-86BC66924E0F}"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2F0F4B2C-3246-9647-93D9-EE1BC5DBDFB4}" type="datetimeFigureOut">
              <a:rPr lang="en-US" smtClean="0"/>
              <a:t>4/28/12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365204-6E20-CB4F-8512-86BC66924E0F}"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2F0F4B2C-3246-9647-93D9-EE1BC5DBDFB4}" type="datetimeFigureOut">
              <a:rPr lang="en-US" smtClean="0"/>
              <a:t>4/28/12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365204-6E20-CB4F-8512-86BC66924E0F}"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060C45E-D5E0-0F45-8B12-85825E35E366}" type="slidenum">
              <a:rPr lang="en-US"/>
              <a:pPr>
                <a:defRPr/>
              </a:pPr>
              <a:t>‹#›</a:t>
            </a:fld>
            <a:endParaRPr lang="en-US"/>
          </a:p>
        </p:txBody>
      </p:sp>
    </p:spTree>
  </p:cSld>
  <p:clrMapOvr>
    <a:masterClrMapping/>
  </p:clrMapOvr>
  <p:transition spd="slow">
    <p:dissolve/>
  </p:transition>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897E5C3-A2C6-3846-AA8F-6603D077BDF0}" type="slidenum">
              <a:rPr lang="en-US"/>
              <a:pPr>
                <a:defRPr/>
              </a:pPr>
              <a:t>‹#›</a:t>
            </a:fld>
            <a:endParaRPr lang="en-US"/>
          </a:p>
        </p:txBody>
      </p:sp>
    </p:spTree>
  </p:cSld>
  <p:clrMapOvr>
    <a:masterClrMapping/>
  </p:clrMapOvr>
  <p:transition spd="slow">
    <p:dissolve/>
  </p:transition>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52ABEA0-B19C-D342-974D-7CB51D5278D1}" type="slidenum">
              <a:rPr lang="en-US"/>
              <a:pPr>
                <a:defRPr/>
              </a:pPr>
              <a:t>‹#›</a:t>
            </a:fld>
            <a:endParaRPr lang="en-US"/>
          </a:p>
        </p:txBody>
      </p:sp>
    </p:spTree>
  </p:cSld>
  <p:clrMapOvr>
    <a:masterClrMapping/>
  </p:clrMapOvr>
  <p:transition spd="slow">
    <p:dissolve/>
  </p:transition>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1D8467A-57CF-6146-9E91-622BFFEC8FC6}" type="slidenum">
              <a:rPr lang="en-US"/>
              <a:pPr>
                <a:defRPr/>
              </a:pPr>
              <a:t>‹#›</a:t>
            </a:fld>
            <a:endParaRPr lang="en-US"/>
          </a:p>
        </p:txBody>
      </p:sp>
    </p:spTree>
  </p:cSld>
  <p:clrMapOvr>
    <a:masterClrMapping/>
  </p:clrMapOvr>
  <p:transition spd="slow">
    <p:dissolve/>
  </p:transition>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AD8BEACA-36C0-A849-9ED7-E44D9E0FA9B8}" type="slidenum">
              <a:rPr lang="en-US"/>
              <a:pPr>
                <a:defRPr/>
              </a:pPr>
              <a:t>‹#›</a:t>
            </a:fld>
            <a:endParaRPr lang="en-US"/>
          </a:p>
        </p:txBody>
      </p:sp>
    </p:spTree>
  </p:cSld>
  <p:clrMapOvr>
    <a:masterClrMapping/>
  </p:clrMapOvr>
  <p:transition spd="slow">
    <p:dissolve/>
  </p:transition>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B167A61-4FF0-FF4E-9806-3308EF068A6B}" type="slidenum">
              <a:rPr lang="en-US"/>
              <a:pPr>
                <a:defRPr/>
              </a:pPr>
              <a:t>‹#›</a:t>
            </a:fld>
            <a:endParaRPr lang="en-US"/>
          </a:p>
        </p:txBody>
      </p:sp>
    </p:spTree>
  </p:cSld>
  <p:clrMapOvr>
    <a:masterClrMapping/>
  </p:clrMapOvr>
  <p:transition spd="slow">
    <p:dissolve/>
  </p:transition>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A5932B5-B232-BB47-B8A0-573DB8425E58}" type="slidenum">
              <a:rPr lang="en-US"/>
              <a:pPr>
                <a:defRPr/>
              </a:pPr>
              <a:t>‹#›</a:t>
            </a:fld>
            <a:endParaRPr lang="en-US"/>
          </a:p>
        </p:txBody>
      </p:sp>
    </p:spTree>
  </p:cSld>
  <p:clrMapOvr>
    <a:masterClrMapping/>
  </p:clrMapOvr>
  <p:transition spd="slow">
    <p:dissolve/>
  </p:transition>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41701D7-44CC-3B44-B1A1-429DE70DC51F}" type="slidenum">
              <a:rPr lang="en-US"/>
              <a:pPr>
                <a:defRPr/>
              </a:pPr>
              <a:t>‹#›</a:t>
            </a:fld>
            <a:endParaRPr lang="en-US"/>
          </a:p>
        </p:txBody>
      </p:sp>
    </p:spTree>
  </p:cSld>
  <p:clrMapOvr>
    <a:masterClrMapping/>
  </p:clrMapOvr>
  <p:transition spd="slow">
    <p:dissolve/>
  </p:transition>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2F0F4B2C-3246-9647-93D9-EE1BC5DBDFB4}" type="datetimeFigureOut">
              <a:rPr lang="en-US" smtClean="0"/>
              <a:t>4/28/12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365204-6E20-CB4F-8512-86BC66924E0F}"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D21C4A7-48AC-3C46-A92F-3BDC7C7B0731}" type="slidenum">
              <a:rPr lang="en-US"/>
              <a:pPr>
                <a:defRPr/>
              </a:pPr>
              <a:t>‹#›</a:t>
            </a:fld>
            <a:endParaRPr lang="en-US"/>
          </a:p>
        </p:txBody>
      </p:sp>
    </p:spTree>
  </p:cSld>
  <p:clrMapOvr>
    <a:masterClrMapping/>
  </p:clrMapOvr>
  <p:transition spd="slow">
    <p:dissolve/>
  </p:transition>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B91CBF9-69E7-954A-8FEE-ECC81D8602E3}" type="slidenum">
              <a:rPr lang="en-US"/>
              <a:pPr>
                <a:defRPr/>
              </a:pPr>
              <a:t>‹#›</a:t>
            </a:fld>
            <a:endParaRPr lang="en-US"/>
          </a:p>
        </p:txBody>
      </p:sp>
    </p:spTree>
  </p:cSld>
  <p:clrMapOvr>
    <a:masterClrMapping/>
  </p:clrMapOvr>
  <p:transition spd="slow">
    <p:dissolve/>
  </p:transition>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C1D2F41-F285-5247-AAA8-402069E170BC}" type="slidenum">
              <a:rPr lang="en-US"/>
              <a:pPr>
                <a:defRPr/>
              </a:pPr>
              <a:t>‹#›</a:t>
            </a:fld>
            <a:endParaRPr lang="en-US"/>
          </a:p>
        </p:txBody>
      </p:sp>
    </p:spTree>
  </p:cSld>
  <p:clrMapOvr>
    <a:masterClrMapping/>
  </p:clrMapOvr>
  <p:transition spd="slow">
    <p:dissolve/>
  </p:transition>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11F3A4BA-201A-E041-A7D6-B90F0A4D9EBD}" type="datetime1">
              <a:rPr lang="en-US"/>
              <a:pPr>
                <a:defRPr/>
              </a:pPr>
              <a:t>4/28/12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A2CCA6C-0DAC-1C40-85F3-A98982EEF809}" type="slidenum">
              <a:rPr lang="en-US"/>
              <a:pPr>
                <a:defRPr/>
              </a:pPr>
              <a:t>‹#›</a:t>
            </a:fld>
            <a:endParaRPr lang="en-US"/>
          </a:p>
        </p:txBody>
      </p:sp>
    </p:spTree>
  </p:cSld>
  <p:clrMapOvr>
    <a:masterClrMapping/>
  </p:clrMapOvr>
  <p:transition spd="slow">
    <p:dissolve/>
  </p:transition>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3B396A7-F669-5E4A-A3AD-C1C5D29394FF}" type="datetime1">
              <a:rPr lang="en-US"/>
              <a:pPr>
                <a:defRPr/>
              </a:pPr>
              <a:t>4/28/12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7F27D6E-1060-5F4D-93DE-6E905563CB80}" type="slidenum">
              <a:rPr lang="en-US"/>
              <a:pPr>
                <a:defRPr/>
              </a:pPr>
              <a:t>‹#›</a:t>
            </a:fld>
            <a:endParaRPr lang="en-US"/>
          </a:p>
        </p:txBody>
      </p:sp>
    </p:spTree>
  </p:cSld>
  <p:clrMapOvr>
    <a:masterClrMapping/>
  </p:clrMapOvr>
  <p:transition spd="slow">
    <p:dissolve/>
  </p:transition>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CA8C1C89-13E2-FC4F-BFD2-BF6CB439827F}" type="datetime1">
              <a:rPr lang="en-US"/>
              <a:pPr>
                <a:defRPr/>
              </a:pPr>
              <a:t>4/28/12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FFB0321-51E2-B54B-868E-6A126056205E}" type="slidenum">
              <a:rPr lang="en-US"/>
              <a:pPr>
                <a:defRPr/>
              </a:pPr>
              <a:t>‹#›</a:t>
            </a:fld>
            <a:endParaRPr lang="en-US"/>
          </a:p>
        </p:txBody>
      </p:sp>
    </p:spTree>
  </p:cSld>
  <p:clrMapOvr>
    <a:masterClrMapping/>
  </p:clrMapOvr>
  <p:transition spd="slow">
    <p:dissolve/>
  </p:transition>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E70C7B6A-316A-5743-9A42-66918F1A5674}" type="datetime1">
              <a:rPr lang="en-US"/>
              <a:pPr>
                <a:defRPr/>
              </a:pPr>
              <a:t>4/28/12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14C0FE4-7CEC-3C41-96A0-747FBB21158C}" type="slidenum">
              <a:rPr lang="en-US"/>
              <a:pPr>
                <a:defRPr/>
              </a:pPr>
              <a:t>‹#›</a:t>
            </a:fld>
            <a:endParaRPr lang="en-US"/>
          </a:p>
        </p:txBody>
      </p:sp>
    </p:spTree>
  </p:cSld>
  <p:clrMapOvr>
    <a:masterClrMapping/>
  </p:clrMapOvr>
  <p:transition spd="slow">
    <p:dissolve/>
  </p:transition>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18D04B83-906B-9645-97B0-35DD62253FA2}" type="datetime1">
              <a:rPr lang="en-US"/>
              <a:pPr>
                <a:defRPr/>
              </a:pPr>
              <a:t>4/28/12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2EAE1FB8-9856-A24F-AB3F-E6727DC2ED9E}" type="slidenum">
              <a:rPr lang="en-US"/>
              <a:pPr>
                <a:defRPr/>
              </a:pPr>
              <a:t>‹#›</a:t>
            </a:fld>
            <a:endParaRPr lang="en-US"/>
          </a:p>
        </p:txBody>
      </p:sp>
    </p:spTree>
  </p:cSld>
  <p:clrMapOvr>
    <a:masterClrMapping/>
  </p:clrMapOvr>
  <p:transition spd="slow">
    <p:dissolve/>
  </p:transition>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0E4E3103-DAC0-944C-833C-0E7DF47941B4}" type="datetime1">
              <a:rPr lang="en-US"/>
              <a:pPr>
                <a:defRPr/>
              </a:pPr>
              <a:t>4/28/12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34DD2430-FFC4-A94D-A8C9-66FC4FD30DF1}" type="slidenum">
              <a:rPr lang="en-US"/>
              <a:pPr>
                <a:defRPr/>
              </a:pPr>
              <a:t>‹#›</a:t>
            </a:fld>
            <a:endParaRPr lang="en-US"/>
          </a:p>
        </p:txBody>
      </p:sp>
    </p:spTree>
  </p:cSld>
  <p:clrMapOvr>
    <a:masterClrMapping/>
  </p:clrMapOvr>
  <p:transition spd="slow">
    <p:dissolve/>
  </p:transition>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2EF9105-E712-E845-B37A-187257CBF56C}" type="datetime1">
              <a:rPr lang="en-US"/>
              <a:pPr>
                <a:defRPr/>
              </a:pPr>
              <a:t>4/28/12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9EE0DBE4-8894-8848-BDB9-7853BC165E47}" type="slidenum">
              <a:rPr lang="en-US"/>
              <a:pPr>
                <a:defRPr/>
              </a:pPr>
              <a:t>‹#›</a:t>
            </a:fld>
            <a:endParaRPr lang="en-US"/>
          </a:p>
        </p:txBody>
      </p:sp>
    </p:spTree>
  </p:cSld>
  <p:clrMapOvr>
    <a:masterClrMapping/>
  </p:clrMapOvr>
  <p:transition spd="slow">
    <p:dissolve/>
  </p:transition>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2F0F4B2C-3246-9647-93D9-EE1BC5DBDFB4}" type="datetimeFigureOut">
              <a:rPr lang="en-US" smtClean="0"/>
              <a:t>4/28/12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365204-6E20-CB4F-8512-86BC66924E0F}" type="slidenum">
              <a:rPr lang="en-US" smtClean="0"/>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8AFF8C3-E2F1-E747-82A0-A892E9C1A7ED}" type="datetime1">
              <a:rPr lang="en-US"/>
              <a:pPr>
                <a:defRPr/>
              </a:pPr>
              <a:t>4/28/12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FF18E79-D0AB-4B4E-A66B-0A80E3B940E1}" type="slidenum">
              <a:rPr lang="en-US"/>
              <a:pPr>
                <a:defRPr/>
              </a:pPr>
              <a:t>‹#›</a:t>
            </a:fld>
            <a:endParaRPr lang="en-US"/>
          </a:p>
        </p:txBody>
      </p:sp>
    </p:spTree>
  </p:cSld>
  <p:clrMapOvr>
    <a:masterClrMapping/>
  </p:clrMapOvr>
  <p:transition spd="slow">
    <p:dissolve/>
  </p:transition>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DBC2AFD-9D93-8745-8306-7211D0515070}" type="datetime1">
              <a:rPr lang="en-US"/>
              <a:pPr>
                <a:defRPr/>
              </a:pPr>
              <a:t>4/28/12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8DDA496-5194-6445-BDD0-11A2A48F5006}" type="slidenum">
              <a:rPr lang="en-US"/>
              <a:pPr>
                <a:defRPr/>
              </a:pPr>
              <a:t>‹#›</a:t>
            </a:fld>
            <a:endParaRPr lang="en-US"/>
          </a:p>
        </p:txBody>
      </p:sp>
    </p:spTree>
  </p:cSld>
  <p:clrMapOvr>
    <a:masterClrMapping/>
  </p:clrMapOvr>
  <p:transition spd="slow">
    <p:dissolve/>
  </p:transition>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A5C84B5-05DF-B64F-A03C-FCFF7FBC073B}" type="datetime1">
              <a:rPr lang="en-US"/>
              <a:pPr>
                <a:defRPr/>
              </a:pPr>
              <a:t>4/28/12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E6E924F-E063-9E47-97FA-E29F77C8DE3E}" type="slidenum">
              <a:rPr lang="en-US"/>
              <a:pPr>
                <a:defRPr/>
              </a:pPr>
              <a:t>‹#›</a:t>
            </a:fld>
            <a:endParaRPr lang="en-US"/>
          </a:p>
        </p:txBody>
      </p:sp>
    </p:spTree>
  </p:cSld>
  <p:clrMapOvr>
    <a:masterClrMapping/>
  </p:clrMapOvr>
  <p:transition spd="slow">
    <p:dissolve/>
  </p:transition>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627ECF7-C631-B44C-BAA7-8C05E0C2E87E}" type="datetime1">
              <a:rPr lang="en-US"/>
              <a:pPr>
                <a:defRPr/>
              </a:pPr>
              <a:t>4/28/12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3260B61-783D-044E-8CAD-D92154123A0E}" type="slidenum">
              <a:rPr lang="en-US"/>
              <a:pPr>
                <a:defRPr/>
              </a:pPr>
              <a:t>‹#›</a:t>
            </a:fld>
            <a:endParaRPr lang="en-US"/>
          </a:p>
        </p:txBody>
      </p:sp>
    </p:spTree>
  </p:cSld>
  <p:clrMapOvr>
    <a:masterClrMapping/>
  </p:clrMapOvr>
  <p:transition spd="slow">
    <p:dissolve/>
  </p:transition>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2F0F4B2C-3246-9647-93D9-EE1BC5DBDFB4}" type="datetimeFigureOut">
              <a:rPr lang="en-US" smtClean="0"/>
              <a:t>4/28/12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365204-6E20-CB4F-8512-86BC66924E0F}"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2F0F4B2C-3246-9647-93D9-EE1BC5DBDFB4}" type="datetimeFigureOut">
              <a:rPr lang="en-US" smtClean="0"/>
              <a:t>4/28/12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E365204-6E20-CB4F-8512-86BC66924E0F}"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2F0F4B2C-3246-9647-93D9-EE1BC5DBDFB4}" type="datetimeFigureOut">
              <a:rPr lang="en-US" smtClean="0"/>
              <a:t>4/28/12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E365204-6E20-CB4F-8512-86BC66924E0F}"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0F4B2C-3246-9647-93D9-EE1BC5DBDFB4}" type="datetimeFigureOut">
              <a:rPr lang="en-US" smtClean="0"/>
              <a:t>4/28/12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E365204-6E20-CB4F-8512-86BC66924E0F}"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2F0F4B2C-3246-9647-93D9-EE1BC5DBDFB4}" type="datetimeFigureOut">
              <a:rPr lang="en-US" smtClean="0"/>
              <a:t>4/28/12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365204-6E20-CB4F-8512-86BC66924E0F}"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2F0F4B2C-3246-9647-93D9-EE1BC5DBDFB4}" type="datetimeFigureOut">
              <a:rPr lang="en-US" smtClean="0"/>
              <a:t>4/28/12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365204-6E20-CB4F-8512-86BC66924E0F}"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0F4B2C-3246-9647-93D9-EE1BC5DBDFB4}" type="datetimeFigureOut">
              <a:rPr lang="en-US" smtClean="0"/>
              <a:t>4/28/12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365204-6E20-CB4F-8512-86BC66924E0F}"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atin typeface="Arial" charset="0"/>
                <a:ea typeface="ＭＳ Ｐゴシック" charset="-128"/>
                <a:cs typeface="ＭＳ Ｐゴシック" charset="-128"/>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atin typeface="Arial" charset="0"/>
                <a:ea typeface="ＭＳ Ｐゴシック" charset="-128"/>
                <a:cs typeface="ＭＳ Ｐゴシック" charset="-128"/>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atin typeface="Arial" charset="0"/>
                <a:ea typeface="ＭＳ Ｐゴシック" charset="-128"/>
                <a:cs typeface="ＭＳ Ｐゴシック" charset="-128"/>
              </a:defRPr>
            </a:lvl1pPr>
          </a:lstStyle>
          <a:p>
            <a:pPr>
              <a:defRPr/>
            </a:pPr>
            <a:fld id="{3282A342-5923-1741-A5D7-661521E6E9B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dissolve/>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2pPr>
      <a:lvl3pPr algn="ctr" rtl="0" eaLnBrk="0" fontAlgn="base" hangingPunct="0">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3pPr>
      <a:lvl4pPr algn="ctr" rtl="0" eaLnBrk="0" fontAlgn="base" hangingPunct="0">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4pPr>
      <a:lvl5pPr algn="ctr" rtl="0" eaLnBrk="0" fontAlgn="base" hangingPunct="0">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5pPr>
      <a:lvl6pPr marL="457200" algn="ctr" rtl="0" fontAlgn="base">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6pPr>
      <a:lvl7pPr marL="914400" algn="ctr" rtl="0" fontAlgn="base">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7pPr>
      <a:lvl8pPr marL="1371600" algn="ctr" rtl="0" fontAlgn="base">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8pPr>
      <a:lvl9pPr marL="1828800" algn="ctr" rtl="0" fontAlgn="base">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gradFill rotWithShape="1">
          <a:gsLst>
            <a:gs pos="0">
              <a:srgbClr val="03080F"/>
            </a:gs>
            <a:gs pos="89999">
              <a:srgbClr val="03080F"/>
            </a:gs>
            <a:gs pos="100000">
              <a:srgbClr val="FFFFFF"/>
            </a:gs>
          </a:gsLst>
          <a:lin ang="3780000"/>
        </a:gradFill>
        <a:effectLst/>
      </p:bgPr>
    </p:bg>
    <p:spTree>
      <p:nvGrpSpPr>
        <p:cNvPr id="1" name=""/>
        <p:cNvGrpSpPr/>
        <p:nvPr/>
      </p:nvGrpSpPr>
      <p:grpSpPr>
        <a:xfrm>
          <a:off x="0" y="0"/>
          <a:ext cx="0" cy="0"/>
          <a:chOff x="0" y="0"/>
          <a:chExt cx="0" cy="0"/>
        </a:xfrm>
      </p:grpSpPr>
      <p:sp>
        <p:nvSpPr>
          <p:cNvPr id="14338"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t>Click to edit Master title style</a:t>
            </a:r>
            <a:endParaRPr lang="en-US"/>
          </a:p>
        </p:txBody>
      </p:sp>
      <p:sp>
        <p:nvSpPr>
          <p:cNvPr id="14339"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charset="0"/>
              </a:defRPr>
            </a:lvl1pPr>
          </a:lstStyle>
          <a:p>
            <a:pPr>
              <a:defRPr/>
            </a:pPr>
            <a:fld id="{AF53C56B-DF23-9641-907E-60F65CADBF6E}" type="datetime1">
              <a:rPr lang="en-US"/>
              <a:pPr>
                <a:defRPr/>
              </a:pPr>
              <a:t>4/28/12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defRPr>
            </a:lvl1pPr>
          </a:lstStyle>
          <a:p>
            <a:pPr>
              <a:defRPr/>
            </a:pPr>
            <a:fld id="{8CA6B735-AE7D-CB45-AC7B-0E5FE05C8FF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ransition spd="slow">
    <p:dissolve/>
  </p:transition>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pitchFamily="-83"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pitchFamily="-83"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pitchFamily="-83"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pitchFamily="-83"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pitchFamily="-83"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jpeg"/><Relationship Id="rId3"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8.jpeg"/><Relationship Id="rId3" Type="http://schemas.openxmlformats.org/officeDocument/2006/relationships/image" Target="../media/image1.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jpeg"/><Relationship Id="rId3" Type="http://schemas.openxmlformats.org/officeDocument/2006/relationships/image" Target="../media/image9.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jpeg"/><Relationship Id="rId3"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jpeg"/><Relationship Id="rId3" Type="http://schemas.openxmlformats.org/officeDocument/2006/relationships/image" Target="../media/image11.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png"/><Relationship Id="rId3" Type="http://schemas.openxmlformats.org/officeDocument/2006/relationships/image" Target="../media/image1.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png"/><Relationship Id="rId3" Type="http://schemas.openxmlformats.org/officeDocument/2006/relationships/image" Target="../media/image1.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png"/><Relationship Id="rId3" Type="http://schemas.openxmlformats.org/officeDocument/2006/relationships/image" Target="../media/image1.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png"/><Relationship Id="rId3" Type="http://schemas.openxmlformats.org/officeDocument/2006/relationships/image" Target="../media/image1.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jpeg"/><Relationship Id="rId3" Type="http://schemas.openxmlformats.org/officeDocument/2006/relationships/image" Target="../media/image1.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png"/><Relationship Id="rId3" Type="http://schemas.openxmlformats.org/officeDocument/2006/relationships/image" Target="../media/image1.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jpeg"/><Relationship Id="rId3" Type="http://schemas.openxmlformats.org/officeDocument/2006/relationships/image" Target="../media/image1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jpeg"/><Relationship Id="rId3" Type="http://schemas.openxmlformats.org/officeDocument/2006/relationships/image" Target="../media/image1.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4.jpeg"/><Relationship Id="rId3" Type="http://schemas.openxmlformats.org/officeDocument/2006/relationships/image" Target="../media/image1.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image" Target="../media/image1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png"/><Relationship Id="rId3" Type="http://schemas.openxmlformats.org/officeDocument/2006/relationships/image" Target="../media/image1.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image" Target="../media/image13.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xml"/><Relationship Id="rId3" Type="http://schemas.openxmlformats.org/officeDocument/2006/relationships/image" Target="../media/image14.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3.xml"/><Relationship Id="rId3" Type="http://schemas.openxmlformats.org/officeDocument/2006/relationships/image" Target="../media/image1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4.jpeg"/><Relationship Id="rId3" Type="http://schemas.openxmlformats.org/officeDocument/2006/relationships/image" Target="../media/image1.jpeg"/></Relationships>
</file>

<file path=ppt/slides/_rels/slide40.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1" Type="http://schemas.openxmlformats.org/officeDocument/2006/relationships/slideLayout" Target="../slideLayouts/slideLayout23.xml"/><Relationship Id="rId2" Type="http://schemas.openxmlformats.org/officeDocument/2006/relationships/notesSlide" Target="../notesSlides/notesSlide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5.xml"/><Relationship Id="rId3" Type="http://schemas.openxmlformats.org/officeDocument/2006/relationships/image" Target="../media/image18.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6.xml"/><Relationship Id="rId3" Type="http://schemas.openxmlformats.org/officeDocument/2006/relationships/image" Target="../media/image19.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7.xml"/><Relationship Id="rId3" Type="http://schemas.openxmlformats.org/officeDocument/2006/relationships/image" Target="../media/image20.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8.xml"/><Relationship Id="rId3" Type="http://schemas.openxmlformats.org/officeDocument/2006/relationships/image" Target="../media/image21.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4.jpeg"/><Relationship Id="rId3" Type="http://schemas.openxmlformats.org/officeDocument/2006/relationships/image" Target="../media/image1.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jpe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jpe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jpe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jpeg"/><Relationship Id="rId3" Type="http://schemas.openxmlformats.org/officeDocument/2006/relationships/image" Target="../media/image1.jpe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jpe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jpeg"/><Relationship Id="rId3" Type="http://schemas.openxmlformats.org/officeDocument/2006/relationships/image" Target="../media/image2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41255"/>
            <a:ext cx="7772400" cy="1470025"/>
          </a:xfrm>
        </p:spPr>
        <p:txBody>
          <a:bodyPr/>
          <a:lstStyle/>
          <a:p>
            <a:r>
              <a:rPr lang="en-US" dirty="0" smtClean="0"/>
              <a:t>‘Boys &amp; Literacy’:</a:t>
            </a:r>
            <a:br>
              <a:rPr lang="en-US" dirty="0" smtClean="0"/>
            </a:br>
            <a:r>
              <a:rPr lang="en-US" sz="3200" dirty="0" smtClean="0"/>
              <a:t>Teaching Leaders Conference</a:t>
            </a:r>
            <a:endParaRPr lang="en-US" dirty="0"/>
          </a:p>
        </p:txBody>
      </p:sp>
      <p:sp>
        <p:nvSpPr>
          <p:cNvPr id="3" name="Subtitle 2"/>
          <p:cNvSpPr>
            <a:spLocks noGrp="1"/>
          </p:cNvSpPr>
          <p:nvPr>
            <p:ph type="subTitle" idx="1"/>
          </p:nvPr>
        </p:nvSpPr>
        <p:spPr>
          <a:xfrm>
            <a:off x="1371600" y="3600450"/>
            <a:ext cx="6400800" cy="1752600"/>
          </a:xfrm>
        </p:spPr>
        <p:txBody>
          <a:bodyPr/>
          <a:lstStyle/>
          <a:p>
            <a:r>
              <a:rPr lang="en-US" dirty="0" smtClean="0">
                <a:solidFill>
                  <a:srgbClr val="0000FF"/>
                </a:solidFill>
              </a:rPr>
              <a:t>Geoff Barton</a:t>
            </a:r>
          </a:p>
          <a:p>
            <a:r>
              <a:rPr lang="en-US" sz="2000" dirty="0" smtClean="0">
                <a:solidFill>
                  <a:srgbClr val="0000FF"/>
                </a:solidFill>
              </a:rPr>
              <a:t>Head, King Edward VI School, Suffolk</a:t>
            </a:r>
            <a:endParaRPr lang="en-US" sz="2000" dirty="0">
              <a:solidFill>
                <a:srgbClr val="0000FF"/>
              </a:solidFill>
            </a:endParaRPr>
          </a:p>
        </p:txBody>
      </p:sp>
      <p:cxnSp>
        <p:nvCxnSpPr>
          <p:cNvPr id="6" name="Straight Connector 5"/>
          <p:cNvCxnSpPr/>
          <p:nvPr/>
        </p:nvCxnSpPr>
        <p:spPr>
          <a:xfrm>
            <a:off x="1773312" y="3598862"/>
            <a:ext cx="5514430" cy="1588"/>
          </a:xfrm>
          <a:prstGeom prst="line">
            <a:avLst/>
          </a:prstGeom>
        </p:spPr>
        <p:style>
          <a:lnRef idx="2">
            <a:schemeClr val="accent1"/>
          </a:lnRef>
          <a:fillRef idx="0">
            <a:schemeClr val="accent1"/>
          </a:fillRef>
          <a:effectRef idx="1">
            <a:schemeClr val="accent1"/>
          </a:effectRef>
          <a:fontRef idx="minor">
            <a:schemeClr val="tx1"/>
          </a:fontRef>
        </p:style>
      </p:cxnSp>
      <p:sp>
        <p:nvSpPr>
          <p:cNvPr id="7" name="Subtitle 2"/>
          <p:cNvSpPr txBox="1">
            <a:spLocks/>
          </p:cNvSpPr>
          <p:nvPr/>
        </p:nvSpPr>
        <p:spPr>
          <a:xfrm>
            <a:off x="331781" y="4656861"/>
            <a:ext cx="8569104" cy="1752600"/>
          </a:xfrm>
          <a:prstGeom prst="rect">
            <a:avLst/>
          </a:prstGeom>
        </p:spPr>
        <p:txBody>
          <a:bodyPr vert="horz" lIns="91440" tIns="45720" rIns="91440" bIns="45720" rtlCol="0">
            <a:normAutofit/>
          </a:body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fld id="{3336A048-439D-4F4D-8CE9-5BD0AD9F1A8A}" type="datetime2">
              <a:rPr kumimoji="0" lang="en-US" sz="2000" b="0" i="0" u="none" strike="noStrike" kern="1200" cap="none" spc="0" normalizeH="0" baseline="0" noProof="0" smtClean="0">
                <a:ln>
                  <a:noFill/>
                </a:ln>
                <a:effectLst/>
                <a:uLnTx/>
                <a:uFillTx/>
                <a:latin typeface="+mn-lt"/>
                <a:ea typeface="+mn-ea"/>
                <a:cs typeface="+mn-cs"/>
              </a:rPr>
              <a:t>Saturday, April 28, 2012</a:t>
            </a:fld>
            <a:endParaRPr kumimoji="0" lang="en-US" sz="1600" b="0" i="0" u="none" strike="noStrike" kern="1200" cap="none" spc="0" normalizeH="0" baseline="0" noProof="0" dirty="0" smtClean="0">
              <a:ln>
                <a:noFill/>
              </a:ln>
              <a:effectLst/>
              <a:uLnTx/>
              <a:uFillTx/>
              <a:latin typeface="+mn-lt"/>
              <a:ea typeface="+mn-ea"/>
              <a:cs typeface="+mn-cs"/>
            </a:endParaRPr>
          </a:p>
          <a:p>
            <a:pPr marL="0" marR="0" lvl="0" indent="0" algn="ctr" defTabSz="457200" rtl="0" eaLnBrk="1" fontAlgn="auto" latinLnBrk="0" hangingPunct="1">
              <a:lnSpc>
                <a:spcPct val="100000"/>
              </a:lnSpc>
              <a:spcBef>
                <a:spcPct val="20000"/>
              </a:spcBef>
              <a:spcAft>
                <a:spcPts val="0"/>
              </a:spcAft>
              <a:buClrTx/>
              <a:buSzTx/>
              <a:buFont typeface="Arial"/>
              <a:buNone/>
              <a:tabLst/>
              <a:defRPr/>
            </a:pPr>
            <a:endParaRPr kumimoji="0" lang="en-US" sz="1600" b="0" i="0" u="none" strike="noStrike" kern="1200" cap="none" spc="0" normalizeH="0" baseline="0" noProof="0" dirty="0" smtClean="0">
              <a:ln>
                <a:noFill/>
              </a:ln>
              <a:effectLst/>
              <a:uLnTx/>
              <a:uFillTx/>
              <a:latin typeface="+mn-lt"/>
              <a:ea typeface="+mn-ea"/>
              <a:cs typeface="+mn-cs"/>
            </a:endParaRPr>
          </a:p>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lang="en-US" sz="1400" dirty="0" smtClean="0"/>
              <a:t>Download this presentation free at  </a:t>
            </a:r>
            <a:r>
              <a:rPr lang="en-US" sz="1400" dirty="0" err="1" smtClean="0"/>
              <a:t>www.geoffbarton.co.uk</a:t>
            </a:r>
            <a:r>
              <a:rPr lang="en-US" sz="1400" dirty="0" smtClean="0"/>
              <a:t>/teacher-resources (number 100)</a:t>
            </a:r>
            <a:endParaRPr kumimoji="0" lang="en-US" sz="1400" b="0" i="0" u="none" strike="noStrike" kern="1200" cap="none" spc="0" normalizeH="0" baseline="0" noProof="0" dirty="0" smtClean="0">
              <a:ln>
                <a:noFill/>
              </a:ln>
              <a:effectLst/>
              <a:uLnTx/>
              <a:uFillTx/>
              <a:latin typeface="+mn-lt"/>
              <a:ea typeface="+mn-ea"/>
              <a:cs typeface="+mn-cs"/>
            </a:endParaRPr>
          </a:p>
        </p:txBody>
      </p:sp>
      <p:pic>
        <p:nvPicPr>
          <p:cNvPr id="8" name="Picture 6" descr="st-dupont-fountain-pen-usb-key.jpg"/>
          <p:cNvPicPr>
            <a:picLocks noChangeAspect="1"/>
          </p:cNvPicPr>
          <p:nvPr/>
        </p:nvPicPr>
        <p:blipFill>
          <a:blip r:embed="rId2"/>
          <a:srcRect/>
          <a:stretch>
            <a:fillRect/>
          </a:stretch>
        </p:blipFill>
        <p:spPr bwMode="auto">
          <a:xfrm>
            <a:off x="7956550" y="0"/>
            <a:ext cx="1187450" cy="838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6626" name="Picture 7" descr="st-dupont-fountain-pen-usb-key.jpg"/>
          <p:cNvPicPr>
            <a:picLocks noChangeAspect="1"/>
          </p:cNvPicPr>
          <p:nvPr/>
        </p:nvPicPr>
        <p:blipFill>
          <a:blip r:embed="rId2"/>
          <a:srcRect/>
          <a:stretch>
            <a:fillRect/>
          </a:stretch>
        </p:blipFill>
        <p:spPr bwMode="auto">
          <a:xfrm>
            <a:off x="7956550" y="0"/>
            <a:ext cx="1187450" cy="838200"/>
          </a:xfrm>
          <a:prstGeom prst="rect">
            <a:avLst/>
          </a:prstGeom>
          <a:noFill/>
          <a:ln w="9525">
            <a:noFill/>
            <a:miter lim="800000"/>
            <a:headEnd/>
            <a:tailEnd/>
          </a:ln>
        </p:spPr>
      </p:pic>
      <p:pic>
        <p:nvPicPr>
          <p:cNvPr id="4" name="Picture 3" descr="Screen shot 2011-01-31 at 20.58.51.png"/>
          <p:cNvPicPr>
            <a:picLocks noChangeAspect="1"/>
          </p:cNvPicPr>
          <p:nvPr/>
        </p:nvPicPr>
        <p:blipFill>
          <a:blip r:embed="rId3"/>
          <a:srcRect/>
          <a:stretch>
            <a:fillRect/>
          </a:stretch>
        </p:blipFill>
        <p:spPr bwMode="auto">
          <a:xfrm>
            <a:off x="914400" y="1066800"/>
            <a:ext cx="3632200" cy="5016500"/>
          </a:xfrm>
          <a:prstGeom prst="rect">
            <a:avLst/>
          </a:prstGeom>
          <a:noFill/>
          <a:ln w="9525">
            <a:noFill/>
            <a:miter lim="800000"/>
            <a:headEnd/>
            <a:tailEnd/>
          </a:ln>
        </p:spPr>
      </p:pic>
      <p:sp>
        <p:nvSpPr>
          <p:cNvPr id="5" name="TextBox 2"/>
          <p:cNvSpPr txBox="1">
            <a:spLocks noChangeArrowheads="1"/>
          </p:cNvSpPr>
          <p:nvPr/>
        </p:nvSpPr>
        <p:spPr bwMode="auto">
          <a:xfrm>
            <a:off x="4228778" y="2895600"/>
            <a:ext cx="4267200" cy="1077913"/>
          </a:xfrm>
          <a:prstGeom prst="rect">
            <a:avLst/>
          </a:prstGeom>
          <a:noFill/>
          <a:ln w="9525">
            <a:noFill/>
            <a:miter lim="800000"/>
            <a:headEnd/>
            <a:tailEnd/>
          </a:ln>
        </p:spPr>
        <p:txBody>
          <a:bodyPr>
            <a:prstTxWarp prst="textNoShape">
              <a:avLst/>
            </a:prstTxWarp>
            <a:spAutoFit/>
          </a:bodyPr>
          <a:lstStyle/>
          <a:p>
            <a:pPr algn="ctr"/>
            <a:r>
              <a:rPr lang="en-GB" sz="3200" dirty="0" smtClean="0">
                <a:solidFill>
                  <a:srgbClr val="000000"/>
                </a:solidFill>
              </a:rPr>
              <a:t>Monopoly idea by</a:t>
            </a:r>
          </a:p>
          <a:p>
            <a:pPr algn="ctr"/>
            <a:r>
              <a:rPr lang="en-US" sz="3200" dirty="0" smtClean="0"/>
              <a:t>Leonard </a:t>
            </a:r>
            <a:r>
              <a:rPr lang="en-US" sz="3200" dirty="0" err="1" smtClean="0"/>
              <a:t>Beeghly</a:t>
            </a:r>
            <a:endParaRPr lang="en-US" sz="3200" dirty="0">
              <a:solidFill>
                <a:srgbClr val="000000"/>
              </a:solidFill>
              <a:latin typeface="Calibri" pitchFamily="-83" charset="0"/>
            </a:endParaRPr>
          </a:p>
        </p:txBody>
      </p:sp>
      <p:sp>
        <p:nvSpPr>
          <p:cNvPr id="6" name="TextBox 5"/>
          <p:cNvSpPr txBox="1"/>
          <p:nvPr/>
        </p:nvSpPr>
        <p:spPr>
          <a:xfrm>
            <a:off x="411866" y="377583"/>
            <a:ext cx="502534" cy="369332"/>
          </a:xfrm>
          <a:prstGeom prst="rect">
            <a:avLst/>
          </a:prstGeom>
          <a:noFill/>
        </p:spPr>
        <p:txBody>
          <a:bodyPr wrap="square" rtlCol="0">
            <a:spAutoFit/>
          </a:bodyPr>
          <a:lstStyle/>
          <a:p>
            <a:r>
              <a:rPr lang="en-US" dirty="0" smtClean="0"/>
              <a:t>1</a:t>
            </a:r>
            <a:endParaRPr lang="en-US" dirty="0"/>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lide(from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slide(fromLeft)">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4" descr="41sq82skeFL._SL500_AA300_.jpg"/>
          <p:cNvPicPr>
            <a:picLocks noChangeAspect="1"/>
          </p:cNvPicPr>
          <p:nvPr/>
        </p:nvPicPr>
        <p:blipFill>
          <a:blip r:embed="rId2"/>
          <a:stretch>
            <a:fillRect/>
          </a:stretch>
        </p:blipFill>
        <p:spPr>
          <a:xfrm>
            <a:off x="681569" y="1604962"/>
            <a:ext cx="3810000" cy="3810001"/>
          </a:xfrm>
          <a:prstGeom prst="rect">
            <a:avLst/>
          </a:prstGeom>
        </p:spPr>
      </p:pic>
      <p:sp>
        <p:nvSpPr>
          <p:cNvPr id="30722" name="TextBox 2"/>
          <p:cNvSpPr txBox="1">
            <a:spLocks noChangeArrowheads="1"/>
          </p:cNvSpPr>
          <p:nvPr/>
        </p:nvSpPr>
        <p:spPr bwMode="auto">
          <a:xfrm>
            <a:off x="4120059" y="1261497"/>
            <a:ext cx="4305919" cy="4524315"/>
          </a:xfrm>
          <a:prstGeom prst="rect">
            <a:avLst/>
          </a:prstGeom>
          <a:noFill/>
          <a:ln w="9525">
            <a:noFill/>
            <a:miter lim="800000"/>
            <a:headEnd/>
            <a:tailEnd/>
          </a:ln>
        </p:spPr>
        <p:txBody>
          <a:bodyPr wrap="square">
            <a:prstTxWarp prst="textNoShape">
              <a:avLst/>
            </a:prstTxWarp>
            <a:spAutoFit/>
          </a:bodyPr>
          <a:lstStyle/>
          <a:p>
            <a:r>
              <a:rPr lang="en-GB" sz="3200" dirty="0" smtClean="0"/>
              <a:t>If </a:t>
            </a:r>
            <a:r>
              <a:rPr lang="en-GB" sz="3200" dirty="0"/>
              <a:t>you scout out the best professors their courses will be interesting even if you start out not caring about the subject … curriculum matters less than quality of teaching</a:t>
            </a:r>
            <a:r>
              <a:rPr lang="en-GB" sz="3200" dirty="0" smtClean="0"/>
              <a:t> </a:t>
            </a:r>
            <a:endParaRPr lang="en-US" sz="3200" dirty="0">
              <a:solidFill>
                <a:srgbClr val="000000"/>
              </a:solidFill>
              <a:latin typeface="Calibri" pitchFamily="-83" charset="0"/>
            </a:endParaRPr>
          </a:p>
        </p:txBody>
      </p:sp>
      <p:sp>
        <p:nvSpPr>
          <p:cNvPr id="30723" name="Rectangle 4"/>
          <p:cNvSpPr>
            <a:spLocks noChangeArrowheads="1"/>
          </p:cNvSpPr>
          <p:nvPr/>
        </p:nvSpPr>
        <p:spPr bwMode="auto">
          <a:xfrm>
            <a:off x="6273019" y="5785812"/>
            <a:ext cx="4572000" cy="369332"/>
          </a:xfrm>
          <a:prstGeom prst="rect">
            <a:avLst/>
          </a:prstGeom>
          <a:noFill/>
          <a:ln w="9525">
            <a:noFill/>
            <a:miter lim="800000"/>
            <a:headEnd/>
            <a:tailEnd/>
          </a:ln>
        </p:spPr>
        <p:txBody>
          <a:bodyPr>
            <a:prstTxWarp prst="textNoShape">
              <a:avLst/>
            </a:prstTxWarp>
            <a:spAutoFit/>
          </a:bodyPr>
          <a:lstStyle/>
          <a:p>
            <a:r>
              <a:rPr lang="en-GB" dirty="0" smtClean="0">
                <a:solidFill>
                  <a:srgbClr val="000000"/>
                </a:solidFill>
                <a:latin typeface="Tahoma" pitchFamily="-83" charset="0"/>
              </a:rPr>
              <a:t>Ben Levin</a:t>
            </a:r>
            <a:endParaRPr lang="en-GB" dirty="0">
              <a:solidFill>
                <a:srgbClr val="000000"/>
              </a:solidFill>
            </a:endParaRPr>
          </a:p>
        </p:txBody>
      </p:sp>
      <p:pic>
        <p:nvPicPr>
          <p:cNvPr id="30724" name="Picture 7" descr="st-dupont-fountain-pen-usb-key.jpg"/>
          <p:cNvPicPr>
            <a:picLocks noChangeAspect="1"/>
          </p:cNvPicPr>
          <p:nvPr/>
        </p:nvPicPr>
        <p:blipFill>
          <a:blip r:embed="rId3"/>
          <a:srcRect/>
          <a:stretch>
            <a:fillRect/>
          </a:stretch>
        </p:blipFill>
        <p:spPr bwMode="auto">
          <a:xfrm>
            <a:off x="7956550" y="0"/>
            <a:ext cx="1187450" cy="838200"/>
          </a:xfrm>
          <a:prstGeom prst="rect">
            <a:avLst/>
          </a:prstGeom>
          <a:noFill/>
          <a:ln w="9525">
            <a:noFill/>
            <a:miter lim="800000"/>
            <a:headEnd/>
            <a:tailEnd/>
          </a:ln>
        </p:spPr>
      </p:pic>
      <p:sp>
        <p:nvSpPr>
          <p:cNvPr id="6" name="TextBox 5"/>
          <p:cNvSpPr txBox="1"/>
          <p:nvPr/>
        </p:nvSpPr>
        <p:spPr>
          <a:xfrm>
            <a:off x="411866" y="377583"/>
            <a:ext cx="502534" cy="369332"/>
          </a:xfrm>
          <a:prstGeom prst="rect">
            <a:avLst/>
          </a:prstGeom>
          <a:noFill/>
        </p:spPr>
        <p:txBody>
          <a:bodyPr wrap="square" rtlCol="0">
            <a:spAutoFit/>
          </a:bodyPr>
          <a:lstStyle/>
          <a:p>
            <a:r>
              <a:rPr lang="en-US" dirty="0"/>
              <a:t>2</a:t>
            </a:r>
            <a:endParaRPr lang="en-US" dirty="0"/>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30722"/>
                                        </p:tgtEl>
                                        <p:attrNameLst>
                                          <p:attrName>style.visibility</p:attrName>
                                        </p:attrNameLst>
                                      </p:cBhvr>
                                      <p:to>
                                        <p:strVal val="visible"/>
                                      </p:to>
                                    </p:set>
                                    <p:animEffect transition="in" filter="slide(fromLeft)">
                                      <p:cBhvr>
                                        <p:cTn id="7" dur="500"/>
                                        <p:tgtEl>
                                          <p:spTgt spid="307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2" grpId="0"/>
    </p:bld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22" name="TextBox 2"/>
          <p:cNvSpPr txBox="1">
            <a:spLocks noChangeArrowheads="1"/>
          </p:cNvSpPr>
          <p:nvPr/>
        </p:nvSpPr>
        <p:spPr bwMode="auto">
          <a:xfrm>
            <a:off x="5121410" y="1893078"/>
            <a:ext cx="3276600" cy="3046988"/>
          </a:xfrm>
          <a:prstGeom prst="rect">
            <a:avLst/>
          </a:prstGeom>
          <a:noFill/>
          <a:ln w="9525">
            <a:noFill/>
            <a:miter lim="800000"/>
            <a:headEnd/>
            <a:tailEnd/>
          </a:ln>
        </p:spPr>
        <p:txBody>
          <a:bodyPr wrap="square">
            <a:prstTxWarp prst="textNoShape">
              <a:avLst/>
            </a:prstTxWarp>
            <a:spAutoFit/>
          </a:bodyPr>
          <a:lstStyle/>
          <a:p>
            <a:r>
              <a:rPr lang="en-US" sz="3200" dirty="0" smtClean="0"/>
              <a:t>“Knowledge is </a:t>
            </a:r>
            <a:r>
              <a:rPr lang="en-US" sz="3200" dirty="0"/>
              <a:t>no more outdated today than it was 100 or 200 years ago” </a:t>
            </a:r>
            <a:endParaRPr lang="en-US" sz="3200" dirty="0">
              <a:solidFill>
                <a:srgbClr val="000000"/>
              </a:solidFill>
              <a:latin typeface="Calibri" pitchFamily="-83" charset="0"/>
            </a:endParaRPr>
          </a:p>
        </p:txBody>
      </p:sp>
      <p:sp>
        <p:nvSpPr>
          <p:cNvPr id="30723" name="Rectangle 4"/>
          <p:cNvSpPr>
            <a:spLocks noChangeArrowheads="1"/>
          </p:cNvSpPr>
          <p:nvPr/>
        </p:nvSpPr>
        <p:spPr bwMode="auto">
          <a:xfrm>
            <a:off x="6112010" y="4755400"/>
            <a:ext cx="4572000" cy="369332"/>
          </a:xfrm>
          <a:prstGeom prst="rect">
            <a:avLst/>
          </a:prstGeom>
          <a:noFill/>
          <a:ln w="9525">
            <a:noFill/>
            <a:miter lim="800000"/>
            <a:headEnd/>
            <a:tailEnd/>
          </a:ln>
        </p:spPr>
        <p:txBody>
          <a:bodyPr>
            <a:prstTxWarp prst="textNoShape">
              <a:avLst/>
            </a:prstTxWarp>
            <a:spAutoFit/>
          </a:bodyPr>
          <a:lstStyle/>
          <a:p>
            <a:r>
              <a:rPr lang="en-GB" dirty="0" smtClean="0">
                <a:solidFill>
                  <a:srgbClr val="000000"/>
                </a:solidFill>
                <a:latin typeface="Tahoma" pitchFamily="-83" charset="0"/>
              </a:rPr>
              <a:t>Frank </a:t>
            </a:r>
            <a:r>
              <a:rPr lang="en-GB" dirty="0" err="1" smtClean="0">
                <a:solidFill>
                  <a:srgbClr val="000000"/>
                </a:solidFill>
                <a:latin typeface="Tahoma" pitchFamily="-83" charset="0"/>
              </a:rPr>
              <a:t>Furedi</a:t>
            </a:r>
            <a:endParaRPr lang="en-GB" dirty="0">
              <a:solidFill>
                <a:srgbClr val="000000"/>
              </a:solidFill>
            </a:endParaRPr>
          </a:p>
        </p:txBody>
      </p:sp>
      <p:pic>
        <p:nvPicPr>
          <p:cNvPr id="30724" name="Picture 7" descr="st-dupont-fountain-pen-usb-key.jpg"/>
          <p:cNvPicPr>
            <a:picLocks noChangeAspect="1"/>
          </p:cNvPicPr>
          <p:nvPr/>
        </p:nvPicPr>
        <p:blipFill>
          <a:blip r:embed="rId2"/>
          <a:srcRect/>
          <a:stretch>
            <a:fillRect/>
          </a:stretch>
        </p:blipFill>
        <p:spPr bwMode="auto">
          <a:xfrm>
            <a:off x="7956550" y="0"/>
            <a:ext cx="1187450" cy="838200"/>
          </a:xfrm>
          <a:prstGeom prst="rect">
            <a:avLst/>
          </a:prstGeom>
          <a:noFill/>
          <a:ln w="9525">
            <a:noFill/>
            <a:miter lim="800000"/>
            <a:headEnd/>
            <a:tailEnd/>
          </a:ln>
        </p:spPr>
      </p:pic>
      <p:pic>
        <p:nvPicPr>
          <p:cNvPr id="6" name="Picture 5" descr="9.gif.jpeg"/>
          <p:cNvPicPr>
            <a:picLocks noChangeAspect="1"/>
          </p:cNvPicPr>
          <p:nvPr/>
        </p:nvPicPr>
        <p:blipFill>
          <a:blip r:embed="rId3"/>
          <a:stretch>
            <a:fillRect/>
          </a:stretch>
        </p:blipFill>
        <p:spPr>
          <a:xfrm>
            <a:off x="1871777" y="1136612"/>
            <a:ext cx="2788306" cy="4370386"/>
          </a:xfrm>
          <a:prstGeom prst="rect">
            <a:avLst/>
          </a:prstGeom>
        </p:spPr>
      </p:pic>
      <p:sp>
        <p:nvSpPr>
          <p:cNvPr id="7" name="TextBox 6"/>
          <p:cNvSpPr txBox="1"/>
          <p:nvPr/>
        </p:nvSpPr>
        <p:spPr>
          <a:xfrm>
            <a:off x="411866" y="377583"/>
            <a:ext cx="502534" cy="369332"/>
          </a:xfrm>
          <a:prstGeom prst="rect">
            <a:avLst/>
          </a:prstGeom>
          <a:noFill/>
        </p:spPr>
        <p:txBody>
          <a:bodyPr wrap="square" rtlCol="0">
            <a:spAutoFit/>
          </a:bodyPr>
          <a:lstStyle/>
          <a:p>
            <a:r>
              <a:rPr lang="en-US" dirty="0"/>
              <a:t>3</a:t>
            </a:r>
            <a:endParaRPr lang="en-US" dirty="0"/>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30722"/>
                                        </p:tgtEl>
                                        <p:attrNameLst>
                                          <p:attrName>style.visibility</p:attrName>
                                        </p:attrNameLst>
                                      </p:cBhvr>
                                      <p:to>
                                        <p:strVal val="visible"/>
                                      </p:to>
                                    </p:set>
                                    <p:animEffect transition="in" filter="slide(fromLeft)">
                                      <p:cBhvr>
                                        <p:cTn id="7" dur="500"/>
                                        <p:tgtEl>
                                          <p:spTgt spid="307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2" grpId="0"/>
    </p:bld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22" name="TextBox 2"/>
          <p:cNvSpPr txBox="1">
            <a:spLocks noChangeArrowheads="1"/>
          </p:cNvSpPr>
          <p:nvPr/>
        </p:nvSpPr>
        <p:spPr bwMode="auto">
          <a:xfrm>
            <a:off x="3998020" y="1740188"/>
            <a:ext cx="4864882" cy="3539430"/>
          </a:xfrm>
          <a:prstGeom prst="rect">
            <a:avLst/>
          </a:prstGeom>
          <a:noFill/>
          <a:ln w="9525">
            <a:noFill/>
            <a:miter lim="800000"/>
            <a:headEnd/>
            <a:tailEnd/>
          </a:ln>
        </p:spPr>
        <p:txBody>
          <a:bodyPr wrap="square">
            <a:prstTxWarp prst="textNoShape">
              <a:avLst/>
            </a:prstTxWarp>
            <a:spAutoFit/>
          </a:bodyPr>
          <a:lstStyle/>
          <a:p>
            <a:r>
              <a:rPr lang="en-GB" sz="3200" dirty="0">
                <a:solidFill>
                  <a:srgbClr val="000000"/>
                </a:solidFill>
                <a:latin typeface="Tahoma" pitchFamily="-83" charset="0"/>
              </a:rPr>
              <a:t>“Spoken language forms a constraint, a ceiling not only on the ability to comprehend but also on the ability to write, beyond which literacy cannot progress” </a:t>
            </a:r>
            <a:endParaRPr lang="en-US" sz="3200" dirty="0">
              <a:solidFill>
                <a:srgbClr val="000000"/>
              </a:solidFill>
              <a:latin typeface="Calibri" pitchFamily="-83" charset="0"/>
            </a:endParaRPr>
          </a:p>
        </p:txBody>
      </p:sp>
      <p:sp>
        <p:nvSpPr>
          <p:cNvPr id="30723" name="Rectangle 4"/>
          <p:cNvSpPr>
            <a:spLocks noChangeArrowheads="1"/>
          </p:cNvSpPr>
          <p:nvPr/>
        </p:nvSpPr>
        <p:spPr bwMode="auto">
          <a:xfrm>
            <a:off x="5638800" y="5654455"/>
            <a:ext cx="4572000" cy="461963"/>
          </a:xfrm>
          <a:prstGeom prst="rect">
            <a:avLst/>
          </a:prstGeom>
          <a:noFill/>
          <a:ln w="9525">
            <a:noFill/>
            <a:miter lim="800000"/>
            <a:headEnd/>
            <a:tailEnd/>
          </a:ln>
        </p:spPr>
        <p:txBody>
          <a:bodyPr>
            <a:prstTxWarp prst="textNoShape">
              <a:avLst/>
            </a:prstTxWarp>
            <a:spAutoFit/>
          </a:bodyPr>
          <a:lstStyle/>
          <a:p>
            <a:r>
              <a:rPr lang="en-GB" dirty="0" err="1">
                <a:solidFill>
                  <a:srgbClr val="000000"/>
                </a:solidFill>
                <a:latin typeface="Tahoma" pitchFamily="-83" charset="0"/>
              </a:rPr>
              <a:t>Myhill</a:t>
            </a:r>
            <a:r>
              <a:rPr lang="en-GB" dirty="0">
                <a:solidFill>
                  <a:srgbClr val="000000"/>
                </a:solidFill>
                <a:latin typeface="Tahoma" pitchFamily="-83" charset="0"/>
              </a:rPr>
              <a:t> and Fisher</a:t>
            </a:r>
            <a:endParaRPr lang="en-GB" dirty="0">
              <a:solidFill>
                <a:srgbClr val="000000"/>
              </a:solidFill>
            </a:endParaRPr>
          </a:p>
        </p:txBody>
      </p:sp>
      <p:pic>
        <p:nvPicPr>
          <p:cNvPr id="30724" name="Picture 7" descr="st-dupont-fountain-pen-usb-key.jpg"/>
          <p:cNvPicPr>
            <a:picLocks noChangeAspect="1"/>
          </p:cNvPicPr>
          <p:nvPr/>
        </p:nvPicPr>
        <p:blipFill>
          <a:blip r:embed="rId2"/>
          <a:srcRect/>
          <a:stretch>
            <a:fillRect/>
          </a:stretch>
        </p:blipFill>
        <p:spPr bwMode="auto">
          <a:xfrm>
            <a:off x="7956550" y="0"/>
            <a:ext cx="1187450" cy="838200"/>
          </a:xfrm>
          <a:prstGeom prst="rect">
            <a:avLst/>
          </a:prstGeom>
          <a:noFill/>
          <a:ln w="9525">
            <a:noFill/>
            <a:miter lim="800000"/>
            <a:headEnd/>
            <a:tailEnd/>
          </a:ln>
        </p:spPr>
      </p:pic>
      <p:pic>
        <p:nvPicPr>
          <p:cNvPr id="7" name="Picture 6"/>
          <p:cNvPicPr>
            <a:picLocks noChangeAspect="1"/>
          </p:cNvPicPr>
          <p:nvPr/>
        </p:nvPicPr>
        <p:blipFill>
          <a:blip r:embed="rId3"/>
          <a:stretch>
            <a:fillRect/>
          </a:stretch>
        </p:blipFill>
        <p:spPr>
          <a:xfrm>
            <a:off x="1646213" y="2126951"/>
            <a:ext cx="1905000" cy="2730500"/>
          </a:xfrm>
          <a:prstGeom prst="rect">
            <a:avLst/>
          </a:prstGeom>
        </p:spPr>
      </p:pic>
      <p:sp>
        <p:nvSpPr>
          <p:cNvPr id="8" name="TextBox 7"/>
          <p:cNvSpPr txBox="1"/>
          <p:nvPr/>
        </p:nvSpPr>
        <p:spPr>
          <a:xfrm>
            <a:off x="411866" y="377583"/>
            <a:ext cx="502534" cy="369332"/>
          </a:xfrm>
          <a:prstGeom prst="rect">
            <a:avLst/>
          </a:prstGeom>
          <a:noFill/>
        </p:spPr>
        <p:txBody>
          <a:bodyPr wrap="square" rtlCol="0">
            <a:spAutoFit/>
          </a:bodyPr>
          <a:lstStyle/>
          <a:p>
            <a:r>
              <a:rPr lang="en-US" dirty="0"/>
              <a:t>4</a:t>
            </a:r>
            <a:endParaRPr lang="en-US" dirty="0"/>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30722"/>
                                        </p:tgtEl>
                                        <p:attrNameLst>
                                          <p:attrName>style.visibility</p:attrName>
                                        </p:attrNameLst>
                                      </p:cBhvr>
                                      <p:to>
                                        <p:strVal val="visible"/>
                                      </p:to>
                                    </p:set>
                                    <p:animEffect transition="in" filter="slide(fromLeft)">
                                      <p:cBhvr>
                                        <p:cTn id="7" dur="500"/>
                                        <p:tgtEl>
                                          <p:spTgt spid="307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2" grpId="0"/>
    </p:bld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9698" name="Picture 7" descr="st-dupont-fountain-pen-usb-key.jpg"/>
          <p:cNvPicPr>
            <a:picLocks noChangeAspect="1"/>
          </p:cNvPicPr>
          <p:nvPr/>
        </p:nvPicPr>
        <p:blipFill>
          <a:blip r:embed="rId2"/>
          <a:srcRect/>
          <a:stretch>
            <a:fillRect/>
          </a:stretch>
        </p:blipFill>
        <p:spPr bwMode="auto">
          <a:xfrm>
            <a:off x="7956550" y="0"/>
            <a:ext cx="1187450" cy="838200"/>
          </a:xfrm>
          <a:prstGeom prst="rect">
            <a:avLst/>
          </a:prstGeom>
          <a:noFill/>
          <a:ln w="9525">
            <a:noFill/>
            <a:miter lim="800000"/>
            <a:headEnd/>
            <a:tailEnd/>
          </a:ln>
        </p:spPr>
      </p:pic>
      <p:pic>
        <p:nvPicPr>
          <p:cNvPr id="9" name="Picture 8" descr="E D Hirsch - The Schools We Need.jpg"/>
          <p:cNvPicPr>
            <a:picLocks noChangeAspect="1"/>
          </p:cNvPicPr>
          <p:nvPr/>
        </p:nvPicPr>
        <p:blipFill>
          <a:blip r:embed="rId3"/>
          <a:srcRect/>
          <a:stretch>
            <a:fillRect/>
          </a:stretch>
        </p:blipFill>
        <p:spPr bwMode="auto">
          <a:xfrm>
            <a:off x="701675" y="1566863"/>
            <a:ext cx="2867025" cy="3822700"/>
          </a:xfrm>
          <a:prstGeom prst="rect">
            <a:avLst/>
          </a:prstGeom>
          <a:noFill/>
          <a:ln w="9525">
            <a:noFill/>
            <a:miter lim="800000"/>
            <a:headEnd/>
            <a:tailEnd/>
          </a:ln>
        </p:spPr>
      </p:pic>
      <p:sp>
        <p:nvSpPr>
          <p:cNvPr id="10" name="TextBox 2"/>
          <p:cNvSpPr txBox="1">
            <a:spLocks noChangeArrowheads="1"/>
          </p:cNvSpPr>
          <p:nvPr/>
        </p:nvSpPr>
        <p:spPr bwMode="auto">
          <a:xfrm>
            <a:off x="3962400" y="1981200"/>
            <a:ext cx="4343400" cy="2786063"/>
          </a:xfrm>
          <a:prstGeom prst="rect">
            <a:avLst/>
          </a:prstGeom>
          <a:noFill/>
          <a:ln w="9525">
            <a:noFill/>
            <a:miter lim="800000"/>
            <a:headEnd/>
            <a:tailEnd/>
          </a:ln>
        </p:spPr>
        <p:txBody>
          <a:bodyPr>
            <a:prstTxWarp prst="textNoShape">
              <a:avLst/>
            </a:prstTxWarp>
            <a:spAutoFit/>
          </a:bodyPr>
          <a:lstStyle/>
          <a:p>
            <a:pPr>
              <a:spcAft>
                <a:spcPts val="1800"/>
              </a:spcAft>
            </a:pPr>
            <a:r>
              <a:rPr lang="en-US" sz="3200" dirty="0" err="1">
                <a:solidFill>
                  <a:srgbClr val="000000"/>
                </a:solidFill>
              </a:rPr>
              <a:t>Stricht’s</a:t>
            </a:r>
            <a:r>
              <a:rPr lang="en-US" sz="3200" dirty="0">
                <a:solidFill>
                  <a:srgbClr val="000000"/>
                </a:solidFill>
              </a:rPr>
              <a:t> Law: </a:t>
            </a:r>
          </a:p>
          <a:p>
            <a:pPr>
              <a:spcAft>
                <a:spcPts val="1800"/>
              </a:spcAft>
            </a:pPr>
            <a:r>
              <a:rPr lang="en-US" sz="3200" dirty="0">
                <a:solidFill>
                  <a:srgbClr val="000000"/>
                </a:solidFill>
              </a:rPr>
              <a:t>“reading ability in children cannot exceed their listening ability …</a:t>
            </a:r>
            <a:r>
              <a:rPr lang="en-GB" sz="3200" dirty="0">
                <a:solidFill>
                  <a:srgbClr val="000000"/>
                </a:solidFill>
              </a:rPr>
              <a:t>”</a:t>
            </a:r>
            <a:endParaRPr lang="en-US" sz="3200" dirty="0">
              <a:solidFill>
                <a:srgbClr val="000000"/>
              </a:solidFill>
              <a:latin typeface="Calibri" pitchFamily="-83" charset="0"/>
            </a:endParaRPr>
          </a:p>
        </p:txBody>
      </p:sp>
      <p:sp>
        <p:nvSpPr>
          <p:cNvPr id="5" name="TextBox 4"/>
          <p:cNvSpPr txBox="1"/>
          <p:nvPr/>
        </p:nvSpPr>
        <p:spPr>
          <a:xfrm>
            <a:off x="411866" y="377583"/>
            <a:ext cx="502534" cy="369332"/>
          </a:xfrm>
          <a:prstGeom prst="rect">
            <a:avLst/>
          </a:prstGeom>
          <a:noFill/>
        </p:spPr>
        <p:txBody>
          <a:bodyPr wrap="square" rtlCol="0">
            <a:spAutoFit/>
          </a:bodyPr>
          <a:lstStyle/>
          <a:p>
            <a:r>
              <a:rPr lang="en-US" dirty="0"/>
              <a:t>5</a:t>
            </a:r>
            <a:endParaRPr lang="en-US" dirty="0"/>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slide(from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slide(fromLeft)">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Title 5"/>
          <p:cNvSpPr>
            <a:spLocks noGrp="1"/>
          </p:cNvSpPr>
          <p:nvPr>
            <p:ph type="ctrTitle"/>
          </p:nvPr>
        </p:nvSpPr>
        <p:spPr>
          <a:xfrm>
            <a:off x="-457200" y="407987"/>
            <a:ext cx="9220200" cy="1470025"/>
          </a:xfrm>
        </p:spPr>
        <p:txBody>
          <a:bodyPr/>
          <a:lstStyle/>
          <a:p>
            <a:r>
              <a:rPr lang="en-US" sz="3600" dirty="0" smtClean="0"/>
              <a:t>Implications for ‘boys </a:t>
            </a:r>
            <a:r>
              <a:rPr lang="en-US" sz="3600" dirty="0" smtClean="0"/>
              <a:t>&amp; </a:t>
            </a:r>
            <a:r>
              <a:rPr lang="en-US" sz="3600" dirty="0" smtClean="0"/>
              <a:t>literacy’:</a:t>
            </a:r>
            <a:endParaRPr lang="en-US" sz="3600" dirty="0" smtClean="0"/>
          </a:p>
        </p:txBody>
      </p:sp>
      <p:sp>
        <p:nvSpPr>
          <p:cNvPr id="7" name="TextBox 6"/>
          <p:cNvSpPr txBox="1">
            <a:spLocks noChangeArrowheads="1"/>
          </p:cNvSpPr>
          <p:nvPr/>
        </p:nvSpPr>
        <p:spPr bwMode="auto">
          <a:xfrm>
            <a:off x="995343" y="1681962"/>
            <a:ext cx="7767657" cy="3970318"/>
          </a:xfrm>
          <a:prstGeom prst="rect">
            <a:avLst/>
          </a:prstGeom>
          <a:noFill/>
          <a:ln w="9525">
            <a:noFill/>
            <a:miter lim="800000"/>
            <a:headEnd/>
            <a:tailEnd/>
          </a:ln>
        </p:spPr>
        <p:txBody>
          <a:bodyPr wrap="square">
            <a:prstTxWarp prst="textNoShape">
              <a:avLst/>
            </a:prstTxWarp>
            <a:spAutoFit/>
          </a:bodyPr>
          <a:lstStyle/>
          <a:p>
            <a:pPr marL="342900" indent="-342900">
              <a:buFont typeface="Arial" pitchFamily="-83" charset="0"/>
              <a:buChar char="•"/>
            </a:pPr>
            <a:r>
              <a:rPr lang="en-US" sz="2800" dirty="0" smtClean="0"/>
              <a:t>Careful not to pander to stereotypes</a:t>
            </a:r>
          </a:p>
          <a:p>
            <a:pPr marL="342900" indent="-342900">
              <a:buFont typeface="Arial" pitchFamily="-83" charset="0"/>
              <a:buChar char="•"/>
            </a:pPr>
            <a:r>
              <a:rPr lang="en-US" sz="2800" dirty="0" smtClean="0"/>
              <a:t>It may not be the curriculum that should be our main focus</a:t>
            </a:r>
          </a:p>
          <a:p>
            <a:pPr marL="342900" indent="-342900">
              <a:buFont typeface="Arial" pitchFamily="-83" charset="0"/>
              <a:buChar char="•"/>
            </a:pPr>
            <a:r>
              <a:rPr lang="en-US" sz="2800" dirty="0" smtClean="0"/>
              <a:t>Maybe teaching should be about: relevance, overview, </a:t>
            </a:r>
            <a:r>
              <a:rPr lang="en-US" sz="2800" dirty="0" err="1" smtClean="0"/>
              <a:t>modelling</a:t>
            </a:r>
            <a:r>
              <a:rPr lang="en-US" sz="2800" dirty="0" smtClean="0"/>
              <a:t> skills, questioning, feedback, toughness, </a:t>
            </a:r>
            <a:r>
              <a:rPr lang="en-US" sz="2800" dirty="0" err="1" smtClean="0"/>
              <a:t>humour</a:t>
            </a:r>
            <a:r>
              <a:rPr lang="en-US" sz="2800" dirty="0" smtClean="0"/>
              <a:t>, </a:t>
            </a:r>
            <a:r>
              <a:rPr lang="en-US" sz="2800" dirty="0" err="1" smtClean="0"/>
              <a:t>rigour</a:t>
            </a:r>
            <a:endParaRPr lang="en-US" sz="2800" dirty="0" smtClean="0"/>
          </a:p>
          <a:p>
            <a:pPr marL="342900" indent="-342900">
              <a:buFont typeface="Arial" pitchFamily="-83" charset="0"/>
              <a:buChar char="•"/>
            </a:pPr>
            <a:r>
              <a:rPr lang="en-US" sz="2800" dirty="0" smtClean="0"/>
              <a:t>Good talk matters</a:t>
            </a:r>
          </a:p>
          <a:p>
            <a:pPr marL="342900" indent="-342900">
              <a:buFont typeface="Arial" pitchFamily="-83" charset="0"/>
              <a:buChar char="•"/>
            </a:pPr>
            <a:r>
              <a:rPr lang="en-US" sz="2800" dirty="0" smtClean="0"/>
              <a:t>There </a:t>
            </a:r>
            <a:r>
              <a:rPr lang="en-US" sz="2800" dirty="0"/>
              <a:t>won’t be many</a:t>
            </a:r>
            <a:r>
              <a:rPr lang="en-US" sz="2800" dirty="0" smtClean="0"/>
              <a:t> boys who </a:t>
            </a:r>
            <a:r>
              <a:rPr lang="en-US" sz="2800" dirty="0"/>
              <a:t>want to do badly</a:t>
            </a: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left)">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wipe(left)">
                                      <p:cBhvr>
                                        <p:cTn id="17" dur="5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wipe(left)">
                                      <p:cBhvr>
                                        <p:cTn id="22" dur="500"/>
                                        <p:tgtEl>
                                          <p:spTgt spid="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7">
                                            <p:txEl>
                                              <p:pRg st="3" end="3"/>
                                            </p:txEl>
                                          </p:spTgt>
                                        </p:tgtEl>
                                        <p:attrNameLst>
                                          <p:attrName>style.visibility</p:attrName>
                                        </p:attrNameLst>
                                      </p:cBhvr>
                                      <p:to>
                                        <p:strVal val="visible"/>
                                      </p:to>
                                    </p:set>
                                    <p:animEffect transition="in" filter="wipe(left)">
                                      <p:cBhvr>
                                        <p:cTn id="27" dur="500"/>
                                        <p:tgtEl>
                                          <p:spTgt spid="7">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7">
                                            <p:txEl>
                                              <p:pRg st="4" end="4"/>
                                            </p:txEl>
                                          </p:spTgt>
                                        </p:tgtEl>
                                        <p:attrNameLst>
                                          <p:attrName>style.visibility</p:attrName>
                                        </p:attrNameLst>
                                      </p:cBhvr>
                                      <p:to>
                                        <p:strVal val="visible"/>
                                      </p:to>
                                    </p:set>
                                    <p:animEffect transition="in" filter="wipe(left)">
                                      <p:cBhvr>
                                        <p:cTn id="32"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build="p" bldLvl="4"/>
    </p:bld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618367" y="1075540"/>
            <a:ext cx="3193943" cy="4757176"/>
          </a:xfrm>
          <a:prstGeom prst="rect">
            <a:avLst/>
          </a:prstGeom>
        </p:spPr>
      </p:pic>
      <p:pic>
        <p:nvPicPr>
          <p:cNvPr id="17412" name="Picture 7" descr="st-dupont-fountain-pen-usb-key.jpg"/>
          <p:cNvPicPr>
            <a:picLocks noChangeAspect="1"/>
          </p:cNvPicPr>
          <p:nvPr/>
        </p:nvPicPr>
        <p:blipFill>
          <a:blip r:embed="rId3"/>
          <a:srcRect/>
          <a:stretch>
            <a:fillRect/>
          </a:stretch>
        </p:blipFill>
        <p:spPr bwMode="auto">
          <a:xfrm>
            <a:off x="7956550" y="0"/>
            <a:ext cx="1187450" cy="838200"/>
          </a:xfrm>
          <a:prstGeom prst="rect">
            <a:avLst/>
          </a:prstGeom>
          <a:noFill/>
          <a:ln w="9525">
            <a:noFill/>
            <a:miter lim="800000"/>
            <a:headEnd/>
            <a:tailEnd/>
          </a:ln>
        </p:spPr>
      </p:pic>
      <p:sp>
        <p:nvSpPr>
          <p:cNvPr id="7" name="TextBox 6"/>
          <p:cNvSpPr txBox="1">
            <a:spLocks noChangeArrowheads="1"/>
          </p:cNvSpPr>
          <p:nvPr/>
        </p:nvSpPr>
        <p:spPr bwMode="auto">
          <a:xfrm>
            <a:off x="4227469" y="2219732"/>
            <a:ext cx="3729081" cy="1446550"/>
          </a:xfrm>
          <a:prstGeom prst="rect">
            <a:avLst/>
          </a:prstGeom>
          <a:noFill/>
          <a:ln w="9525">
            <a:noFill/>
            <a:miter lim="800000"/>
            <a:headEnd/>
            <a:tailEnd/>
          </a:ln>
        </p:spPr>
        <p:txBody>
          <a:bodyPr wrap="square">
            <a:prstTxWarp prst="textNoShape">
              <a:avLst/>
            </a:prstTxWarp>
            <a:spAutoFit/>
          </a:bodyPr>
          <a:lstStyle/>
          <a:p>
            <a:pPr algn="ctr"/>
            <a:r>
              <a:rPr lang="en-US" sz="4400" dirty="0" smtClean="0">
                <a:solidFill>
                  <a:srgbClr val="000000"/>
                </a:solidFill>
              </a:rPr>
              <a:t>The Secret of Literacy</a:t>
            </a:r>
            <a:endParaRPr lang="en-US" sz="4400" dirty="0">
              <a:solidFill>
                <a:srgbClr val="000000"/>
              </a:solidFill>
            </a:endParaRP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lide(from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618367" y="1075540"/>
            <a:ext cx="3193943" cy="4757176"/>
          </a:xfrm>
          <a:prstGeom prst="rect">
            <a:avLst/>
          </a:prstGeom>
        </p:spPr>
      </p:pic>
      <p:pic>
        <p:nvPicPr>
          <p:cNvPr id="17412" name="Picture 7" descr="st-dupont-fountain-pen-usb-key.jpg"/>
          <p:cNvPicPr>
            <a:picLocks noChangeAspect="1"/>
          </p:cNvPicPr>
          <p:nvPr/>
        </p:nvPicPr>
        <p:blipFill>
          <a:blip r:embed="rId3"/>
          <a:srcRect/>
          <a:stretch>
            <a:fillRect/>
          </a:stretch>
        </p:blipFill>
        <p:spPr bwMode="auto">
          <a:xfrm>
            <a:off x="7956550" y="0"/>
            <a:ext cx="1187450" cy="838200"/>
          </a:xfrm>
          <a:prstGeom prst="rect">
            <a:avLst/>
          </a:prstGeom>
          <a:noFill/>
          <a:ln w="9525">
            <a:noFill/>
            <a:miter lim="800000"/>
            <a:headEnd/>
            <a:tailEnd/>
          </a:ln>
        </p:spPr>
      </p:pic>
      <p:sp>
        <p:nvSpPr>
          <p:cNvPr id="7" name="TextBox 6"/>
          <p:cNvSpPr txBox="1">
            <a:spLocks noChangeArrowheads="1"/>
          </p:cNvSpPr>
          <p:nvPr/>
        </p:nvSpPr>
        <p:spPr bwMode="auto">
          <a:xfrm>
            <a:off x="4227469" y="2219732"/>
            <a:ext cx="3729081" cy="769441"/>
          </a:xfrm>
          <a:prstGeom prst="rect">
            <a:avLst/>
          </a:prstGeom>
          <a:noFill/>
          <a:ln w="9525">
            <a:noFill/>
            <a:miter lim="800000"/>
            <a:headEnd/>
            <a:tailEnd/>
          </a:ln>
        </p:spPr>
        <p:txBody>
          <a:bodyPr wrap="square">
            <a:prstTxWarp prst="textNoShape">
              <a:avLst/>
            </a:prstTxWarp>
            <a:spAutoFit/>
          </a:bodyPr>
          <a:lstStyle/>
          <a:p>
            <a:pPr algn="ctr"/>
            <a:r>
              <a:rPr lang="en-US" sz="4400" dirty="0" smtClean="0">
                <a:solidFill>
                  <a:srgbClr val="000000"/>
                </a:solidFill>
              </a:rPr>
              <a:t>Stand by</a:t>
            </a:r>
            <a:endParaRPr lang="en-US" sz="4400" dirty="0">
              <a:solidFill>
                <a:srgbClr val="000000"/>
              </a:solidFill>
            </a:endParaRP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lide(from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618367" y="1075540"/>
            <a:ext cx="3193943" cy="4757176"/>
          </a:xfrm>
          <a:prstGeom prst="rect">
            <a:avLst/>
          </a:prstGeom>
        </p:spPr>
      </p:pic>
      <p:pic>
        <p:nvPicPr>
          <p:cNvPr id="17412" name="Picture 7" descr="st-dupont-fountain-pen-usb-key.jpg"/>
          <p:cNvPicPr>
            <a:picLocks noChangeAspect="1"/>
          </p:cNvPicPr>
          <p:nvPr/>
        </p:nvPicPr>
        <p:blipFill>
          <a:blip r:embed="rId3"/>
          <a:srcRect/>
          <a:stretch>
            <a:fillRect/>
          </a:stretch>
        </p:blipFill>
        <p:spPr bwMode="auto">
          <a:xfrm>
            <a:off x="7956550" y="0"/>
            <a:ext cx="1187450" cy="838200"/>
          </a:xfrm>
          <a:prstGeom prst="rect">
            <a:avLst/>
          </a:prstGeom>
          <a:noFill/>
          <a:ln w="9525">
            <a:noFill/>
            <a:miter lim="800000"/>
            <a:headEnd/>
            <a:tailEnd/>
          </a:ln>
        </p:spPr>
      </p:pic>
      <p:sp>
        <p:nvSpPr>
          <p:cNvPr id="7" name="TextBox 6"/>
          <p:cNvSpPr txBox="1">
            <a:spLocks noChangeArrowheads="1"/>
          </p:cNvSpPr>
          <p:nvPr/>
        </p:nvSpPr>
        <p:spPr bwMode="auto">
          <a:xfrm>
            <a:off x="4227469" y="2219732"/>
            <a:ext cx="3729081" cy="769441"/>
          </a:xfrm>
          <a:prstGeom prst="rect">
            <a:avLst/>
          </a:prstGeom>
          <a:noFill/>
          <a:ln w="9525">
            <a:noFill/>
            <a:miter lim="800000"/>
            <a:headEnd/>
            <a:tailEnd/>
          </a:ln>
        </p:spPr>
        <p:txBody>
          <a:bodyPr wrap="square">
            <a:prstTxWarp prst="textNoShape">
              <a:avLst/>
            </a:prstTxWarp>
            <a:spAutoFit/>
          </a:bodyPr>
          <a:lstStyle/>
          <a:p>
            <a:pPr algn="ctr"/>
            <a:r>
              <a:rPr lang="en-US" sz="4400" dirty="0" smtClean="0">
                <a:solidFill>
                  <a:srgbClr val="000000"/>
                </a:solidFill>
              </a:rPr>
              <a:t>Here goes</a:t>
            </a:r>
            <a:endParaRPr lang="en-US" sz="4400" dirty="0">
              <a:solidFill>
                <a:srgbClr val="000000"/>
              </a:solidFill>
            </a:endParaRP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lide(from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618367" y="1075540"/>
            <a:ext cx="3193943" cy="4757176"/>
          </a:xfrm>
          <a:prstGeom prst="rect">
            <a:avLst/>
          </a:prstGeom>
        </p:spPr>
      </p:pic>
      <p:pic>
        <p:nvPicPr>
          <p:cNvPr id="17412" name="Picture 7" descr="st-dupont-fountain-pen-usb-key.jpg"/>
          <p:cNvPicPr>
            <a:picLocks noChangeAspect="1"/>
          </p:cNvPicPr>
          <p:nvPr/>
        </p:nvPicPr>
        <p:blipFill>
          <a:blip r:embed="rId3"/>
          <a:srcRect/>
          <a:stretch>
            <a:fillRect/>
          </a:stretch>
        </p:blipFill>
        <p:spPr bwMode="auto">
          <a:xfrm>
            <a:off x="7956550" y="0"/>
            <a:ext cx="1187450" cy="838200"/>
          </a:xfrm>
          <a:prstGeom prst="rect">
            <a:avLst/>
          </a:prstGeom>
          <a:noFill/>
          <a:ln w="9525">
            <a:noFill/>
            <a:miter lim="800000"/>
            <a:headEnd/>
            <a:tailEnd/>
          </a:ln>
        </p:spPr>
      </p:pic>
      <p:sp>
        <p:nvSpPr>
          <p:cNvPr id="7" name="TextBox 6"/>
          <p:cNvSpPr txBox="1">
            <a:spLocks noChangeArrowheads="1"/>
          </p:cNvSpPr>
          <p:nvPr/>
        </p:nvSpPr>
        <p:spPr bwMode="auto">
          <a:xfrm>
            <a:off x="4227469" y="2219732"/>
            <a:ext cx="4593330" cy="769441"/>
          </a:xfrm>
          <a:prstGeom prst="rect">
            <a:avLst/>
          </a:prstGeom>
          <a:noFill/>
          <a:ln w="9525">
            <a:noFill/>
            <a:miter lim="800000"/>
            <a:headEnd/>
            <a:tailEnd/>
          </a:ln>
        </p:spPr>
        <p:txBody>
          <a:bodyPr wrap="square">
            <a:prstTxWarp prst="textNoShape">
              <a:avLst/>
            </a:prstTxWarp>
            <a:spAutoFit/>
          </a:bodyPr>
          <a:lstStyle/>
          <a:p>
            <a:pPr algn="ctr"/>
            <a:r>
              <a:rPr lang="en-US" sz="4400" dirty="0" smtClean="0">
                <a:solidFill>
                  <a:srgbClr val="000000"/>
                </a:solidFill>
              </a:rPr>
              <a:t>Brace yourself</a:t>
            </a:r>
            <a:endParaRPr lang="en-US" sz="4400" dirty="0">
              <a:solidFill>
                <a:srgbClr val="000000"/>
              </a:solidFill>
            </a:endParaRP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lide(from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 name="Picture 5" descr="paulmckenna.jpg"/>
          <p:cNvPicPr>
            <a:picLocks noChangeAspect="1"/>
          </p:cNvPicPr>
          <p:nvPr/>
        </p:nvPicPr>
        <p:blipFill>
          <a:blip r:embed="rId2"/>
          <a:stretch>
            <a:fillRect/>
          </a:stretch>
        </p:blipFill>
        <p:spPr>
          <a:xfrm>
            <a:off x="1091524" y="838200"/>
            <a:ext cx="3422732" cy="5053384"/>
          </a:xfrm>
          <a:prstGeom prst="rect">
            <a:avLst/>
          </a:prstGeom>
        </p:spPr>
      </p:pic>
      <p:pic>
        <p:nvPicPr>
          <p:cNvPr id="17412" name="Picture 7" descr="st-dupont-fountain-pen-usb-key.jpg"/>
          <p:cNvPicPr>
            <a:picLocks noChangeAspect="1"/>
          </p:cNvPicPr>
          <p:nvPr/>
        </p:nvPicPr>
        <p:blipFill>
          <a:blip r:embed="rId3"/>
          <a:srcRect/>
          <a:stretch>
            <a:fillRect/>
          </a:stretch>
        </p:blipFill>
        <p:spPr bwMode="auto">
          <a:xfrm>
            <a:off x="7956550" y="0"/>
            <a:ext cx="1187450" cy="838200"/>
          </a:xfrm>
          <a:prstGeom prst="rect">
            <a:avLst/>
          </a:prstGeom>
          <a:noFill/>
          <a:ln w="9525">
            <a:noFill/>
            <a:miter lim="800000"/>
            <a:headEnd/>
            <a:tailEnd/>
          </a:ln>
        </p:spPr>
      </p:pic>
      <p:sp>
        <p:nvSpPr>
          <p:cNvPr id="7" name="TextBox 6"/>
          <p:cNvSpPr txBox="1">
            <a:spLocks noChangeArrowheads="1"/>
          </p:cNvSpPr>
          <p:nvPr/>
        </p:nvSpPr>
        <p:spPr bwMode="auto">
          <a:xfrm>
            <a:off x="4227469" y="2219732"/>
            <a:ext cx="3729081" cy="2123658"/>
          </a:xfrm>
          <a:prstGeom prst="rect">
            <a:avLst/>
          </a:prstGeom>
          <a:noFill/>
          <a:ln w="9525">
            <a:noFill/>
            <a:miter lim="800000"/>
            <a:headEnd/>
            <a:tailEnd/>
          </a:ln>
        </p:spPr>
        <p:txBody>
          <a:bodyPr wrap="square">
            <a:prstTxWarp prst="textNoShape">
              <a:avLst/>
            </a:prstTxWarp>
            <a:spAutoFit/>
          </a:bodyPr>
          <a:lstStyle/>
          <a:p>
            <a:pPr algn="ctr"/>
            <a:r>
              <a:rPr lang="en-US" sz="4400" dirty="0" smtClean="0">
                <a:solidFill>
                  <a:srgbClr val="000000"/>
                </a:solidFill>
              </a:rPr>
              <a:t>I can make you read and write better</a:t>
            </a:r>
            <a:endParaRPr lang="en-US" sz="4400" dirty="0">
              <a:solidFill>
                <a:srgbClr val="000000"/>
              </a:solidFill>
            </a:endParaRP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lide(from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slide(fromLeft)">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618367" y="1075540"/>
            <a:ext cx="3193943" cy="4757176"/>
          </a:xfrm>
          <a:prstGeom prst="rect">
            <a:avLst/>
          </a:prstGeom>
        </p:spPr>
      </p:pic>
      <p:pic>
        <p:nvPicPr>
          <p:cNvPr id="17412" name="Picture 7" descr="st-dupont-fountain-pen-usb-key.jpg"/>
          <p:cNvPicPr>
            <a:picLocks noChangeAspect="1"/>
          </p:cNvPicPr>
          <p:nvPr/>
        </p:nvPicPr>
        <p:blipFill>
          <a:blip r:embed="rId3"/>
          <a:srcRect/>
          <a:stretch>
            <a:fillRect/>
          </a:stretch>
        </p:blipFill>
        <p:spPr bwMode="auto">
          <a:xfrm>
            <a:off x="7956550" y="0"/>
            <a:ext cx="1187450" cy="838200"/>
          </a:xfrm>
          <a:prstGeom prst="rect">
            <a:avLst/>
          </a:prstGeom>
          <a:noFill/>
          <a:ln w="9525">
            <a:noFill/>
            <a:miter lim="800000"/>
            <a:headEnd/>
            <a:tailEnd/>
          </a:ln>
        </p:spPr>
      </p:pic>
      <p:sp>
        <p:nvSpPr>
          <p:cNvPr id="7" name="TextBox 6"/>
          <p:cNvSpPr txBox="1">
            <a:spLocks noChangeArrowheads="1"/>
          </p:cNvSpPr>
          <p:nvPr/>
        </p:nvSpPr>
        <p:spPr bwMode="auto">
          <a:xfrm>
            <a:off x="4227469" y="2219732"/>
            <a:ext cx="4593330" cy="769441"/>
          </a:xfrm>
          <a:prstGeom prst="rect">
            <a:avLst/>
          </a:prstGeom>
          <a:noFill/>
          <a:ln w="9525">
            <a:noFill/>
            <a:miter lim="800000"/>
            <a:headEnd/>
            <a:tailEnd/>
          </a:ln>
        </p:spPr>
        <p:txBody>
          <a:bodyPr wrap="square">
            <a:prstTxWarp prst="textNoShape">
              <a:avLst/>
            </a:prstTxWarp>
            <a:spAutoFit/>
          </a:bodyPr>
          <a:lstStyle/>
          <a:p>
            <a:pPr algn="ctr"/>
            <a:r>
              <a:rPr lang="en-US" sz="4400" dirty="0" smtClean="0">
                <a:solidFill>
                  <a:srgbClr val="000000"/>
                </a:solidFill>
              </a:rPr>
              <a:t>Ready?</a:t>
            </a:r>
            <a:endParaRPr lang="en-US" sz="4400" dirty="0">
              <a:solidFill>
                <a:srgbClr val="000000"/>
              </a:solidFill>
            </a:endParaRP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lide(from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7412" name="Picture 7" descr="st-dupont-fountain-pen-usb-key.jpg"/>
          <p:cNvPicPr>
            <a:picLocks noChangeAspect="1"/>
          </p:cNvPicPr>
          <p:nvPr/>
        </p:nvPicPr>
        <p:blipFill>
          <a:blip r:embed="rId2"/>
          <a:srcRect/>
          <a:stretch>
            <a:fillRect/>
          </a:stretch>
        </p:blipFill>
        <p:spPr bwMode="auto">
          <a:xfrm>
            <a:off x="7956550" y="0"/>
            <a:ext cx="1187450" cy="838200"/>
          </a:xfrm>
          <a:prstGeom prst="rect">
            <a:avLst/>
          </a:prstGeom>
          <a:noFill/>
          <a:ln w="9525">
            <a:noFill/>
            <a:miter lim="800000"/>
            <a:headEnd/>
            <a:tailEnd/>
          </a:ln>
        </p:spPr>
      </p:pic>
      <p:sp>
        <p:nvSpPr>
          <p:cNvPr id="7" name="TextBox 6"/>
          <p:cNvSpPr txBox="1">
            <a:spLocks noChangeArrowheads="1"/>
          </p:cNvSpPr>
          <p:nvPr/>
        </p:nvSpPr>
        <p:spPr bwMode="auto">
          <a:xfrm>
            <a:off x="4227469" y="2437129"/>
            <a:ext cx="4593330" cy="1446550"/>
          </a:xfrm>
          <a:prstGeom prst="rect">
            <a:avLst/>
          </a:prstGeom>
          <a:noFill/>
          <a:ln w="9525">
            <a:noFill/>
            <a:miter lim="800000"/>
            <a:headEnd/>
            <a:tailEnd/>
          </a:ln>
        </p:spPr>
        <p:txBody>
          <a:bodyPr wrap="square">
            <a:prstTxWarp prst="textNoShape">
              <a:avLst/>
            </a:prstTxWarp>
            <a:spAutoFit/>
          </a:bodyPr>
          <a:lstStyle/>
          <a:p>
            <a:pPr algn="ctr"/>
            <a:r>
              <a:rPr lang="en-US" sz="4400" dirty="0" smtClean="0">
                <a:solidFill>
                  <a:srgbClr val="000000"/>
                </a:solidFill>
              </a:rPr>
              <a:t>Making the implicit explicit</a:t>
            </a:r>
            <a:endParaRPr lang="en-US" sz="4400" dirty="0">
              <a:solidFill>
                <a:srgbClr val="000000"/>
              </a:solidFill>
            </a:endParaRPr>
          </a:p>
        </p:txBody>
      </p:sp>
      <p:pic>
        <p:nvPicPr>
          <p:cNvPr id="6" name="Picture 5"/>
          <p:cNvPicPr>
            <a:picLocks noChangeAspect="1"/>
          </p:cNvPicPr>
          <p:nvPr/>
        </p:nvPicPr>
        <p:blipFill>
          <a:blip r:embed="rId3"/>
          <a:stretch>
            <a:fillRect/>
          </a:stretch>
        </p:blipFill>
        <p:spPr>
          <a:xfrm>
            <a:off x="1192097" y="1315820"/>
            <a:ext cx="3181120" cy="4039441"/>
          </a:xfrm>
          <a:prstGeom prst="rect">
            <a:avLst/>
          </a:prstGeom>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lide(from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7412" name="Picture 7" descr="st-dupont-fountain-pen-usb-key.jpg"/>
          <p:cNvPicPr>
            <a:picLocks noChangeAspect="1"/>
          </p:cNvPicPr>
          <p:nvPr/>
        </p:nvPicPr>
        <p:blipFill>
          <a:blip r:embed="rId2"/>
          <a:srcRect/>
          <a:stretch>
            <a:fillRect/>
          </a:stretch>
        </p:blipFill>
        <p:spPr bwMode="auto">
          <a:xfrm>
            <a:off x="7956550" y="0"/>
            <a:ext cx="1187450" cy="838200"/>
          </a:xfrm>
          <a:prstGeom prst="rect">
            <a:avLst/>
          </a:prstGeom>
          <a:noFill/>
          <a:ln w="9525">
            <a:noFill/>
            <a:miter lim="800000"/>
            <a:headEnd/>
            <a:tailEnd/>
          </a:ln>
        </p:spPr>
      </p:pic>
      <p:sp>
        <p:nvSpPr>
          <p:cNvPr id="7" name="TextBox 6"/>
          <p:cNvSpPr txBox="1">
            <a:spLocks noChangeArrowheads="1"/>
          </p:cNvSpPr>
          <p:nvPr/>
        </p:nvSpPr>
        <p:spPr bwMode="auto">
          <a:xfrm>
            <a:off x="2385513" y="3139390"/>
            <a:ext cx="4593330" cy="769441"/>
          </a:xfrm>
          <a:prstGeom prst="rect">
            <a:avLst/>
          </a:prstGeom>
          <a:noFill/>
          <a:ln w="9525">
            <a:noFill/>
            <a:miter lim="800000"/>
            <a:headEnd/>
            <a:tailEnd/>
          </a:ln>
        </p:spPr>
        <p:txBody>
          <a:bodyPr wrap="square">
            <a:prstTxWarp prst="textNoShape">
              <a:avLst/>
            </a:prstTxWarp>
            <a:spAutoFit/>
          </a:bodyPr>
          <a:lstStyle/>
          <a:p>
            <a:pPr algn="ctr"/>
            <a:r>
              <a:rPr lang="en-US" sz="4400" dirty="0" smtClean="0">
                <a:solidFill>
                  <a:srgbClr val="000000"/>
                </a:solidFill>
              </a:rPr>
              <a:t>Demo</a:t>
            </a:r>
            <a:endParaRPr lang="en-US" sz="4400" dirty="0">
              <a:solidFill>
                <a:srgbClr val="000000"/>
              </a:solidFill>
            </a:endParaRP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lide(from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 name="Picture 5" descr="paulmckenna.jpg"/>
          <p:cNvPicPr>
            <a:picLocks noChangeAspect="1"/>
          </p:cNvPicPr>
          <p:nvPr/>
        </p:nvPicPr>
        <p:blipFill>
          <a:blip r:embed="rId2"/>
          <a:stretch>
            <a:fillRect/>
          </a:stretch>
        </p:blipFill>
        <p:spPr>
          <a:xfrm>
            <a:off x="1091524" y="838200"/>
            <a:ext cx="3422732" cy="5053384"/>
          </a:xfrm>
          <a:prstGeom prst="rect">
            <a:avLst/>
          </a:prstGeom>
        </p:spPr>
      </p:pic>
      <p:pic>
        <p:nvPicPr>
          <p:cNvPr id="17412" name="Picture 7" descr="st-dupont-fountain-pen-usb-key.jpg"/>
          <p:cNvPicPr>
            <a:picLocks noChangeAspect="1"/>
          </p:cNvPicPr>
          <p:nvPr/>
        </p:nvPicPr>
        <p:blipFill>
          <a:blip r:embed="rId3"/>
          <a:srcRect/>
          <a:stretch>
            <a:fillRect/>
          </a:stretch>
        </p:blipFill>
        <p:spPr bwMode="auto">
          <a:xfrm>
            <a:off x="7956550" y="0"/>
            <a:ext cx="1187450" cy="838200"/>
          </a:xfrm>
          <a:prstGeom prst="rect">
            <a:avLst/>
          </a:prstGeom>
          <a:noFill/>
          <a:ln w="9525">
            <a:noFill/>
            <a:miter lim="800000"/>
            <a:headEnd/>
            <a:tailEnd/>
          </a:ln>
        </p:spPr>
      </p:pic>
      <p:sp>
        <p:nvSpPr>
          <p:cNvPr id="7" name="TextBox 6"/>
          <p:cNvSpPr txBox="1">
            <a:spLocks noChangeArrowheads="1"/>
          </p:cNvSpPr>
          <p:nvPr/>
        </p:nvSpPr>
        <p:spPr bwMode="auto">
          <a:xfrm>
            <a:off x="4227469" y="2219732"/>
            <a:ext cx="3729081" cy="2123658"/>
          </a:xfrm>
          <a:prstGeom prst="rect">
            <a:avLst/>
          </a:prstGeom>
          <a:noFill/>
          <a:ln w="9525">
            <a:noFill/>
            <a:miter lim="800000"/>
            <a:headEnd/>
            <a:tailEnd/>
          </a:ln>
        </p:spPr>
        <p:txBody>
          <a:bodyPr wrap="square">
            <a:prstTxWarp prst="textNoShape">
              <a:avLst/>
            </a:prstTxWarp>
            <a:spAutoFit/>
          </a:bodyPr>
          <a:lstStyle/>
          <a:p>
            <a:pPr algn="ctr"/>
            <a:r>
              <a:rPr lang="en-US" sz="4400" dirty="0" smtClean="0">
                <a:solidFill>
                  <a:srgbClr val="000000"/>
                </a:solidFill>
              </a:rPr>
              <a:t>I can make you read and write better</a:t>
            </a:r>
            <a:endParaRPr lang="en-US" sz="4400" dirty="0">
              <a:solidFill>
                <a:srgbClr val="000000"/>
              </a:solidFill>
            </a:endParaRP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lide(from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slide(fromLeft)">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9698" name="Picture 3" descr="pile-of-books.jpg"/>
          <p:cNvPicPr>
            <a:picLocks noChangeAspect="1"/>
          </p:cNvPicPr>
          <p:nvPr/>
        </p:nvPicPr>
        <p:blipFill>
          <a:blip r:embed="rId2"/>
          <a:srcRect/>
          <a:stretch>
            <a:fillRect/>
          </a:stretch>
        </p:blipFill>
        <p:spPr bwMode="auto">
          <a:xfrm>
            <a:off x="2841423" y="1981200"/>
            <a:ext cx="1143000" cy="2625725"/>
          </a:xfrm>
          <a:prstGeom prst="rect">
            <a:avLst/>
          </a:prstGeom>
          <a:noFill/>
          <a:ln w="9525">
            <a:noFill/>
            <a:miter lim="800000"/>
            <a:headEnd/>
            <a:tailEnd/>
          </a:ln>
        </p:spPr>
      </p:pic>
      <p:pic>
        <p:nvPicPr>
          <p:cNvPr id="29701" name="Picture 7" descr="st-dupont-fountain-pen-usb-key.jpg"/>
          <p:cNvPicPr>
            <a:picLocks noChangeAspect="1"/>
          </p:cNvPicPr>
          <p:nvPr/>
        </p:nvPicPr>
        <p:blipFill>
          <a:blip r:embed="rId3"/>
          <a:srcRect/>
          <a:stretch>
            <a:fillRect/>
          </a:stretch>
        </p:blipFill>
        <p:spPr bwMode="auto">
          <a:xfrm>
            <a:off x="4167475" y="2697162"/>
            <a:ext cx="2705100" cy="1909763"/>
          </a:xfrm>
          <a:prstGeom prst="rect">
            <a:avLst/>
          </a:prstGeom>
          <a:noFill/>
          <a:ln w="9525">
            <a:noFill/>
            <a:miter lim="800000"/>
            <a:headEnd/>
            <a:tailEnd/>
          </a:ln>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29698"/>
                                        </p:tgtEl>
                                        <p:attrNameLst>
                                          <p:attrName>style.visibility</p:attrName>
                                        </p:attrNameLst>
                                      </p:cBhvr>
                                      <p:to>
                                        <p:strVal val="visible"/>
                                      </p:to>
                                    </p:set>
                                    <p:animEffect transition="in" filter="slide(fromLeft)">
                                      <p:cBhvr>
                                        <p:cTn id="7" dur="500"/>
                                        <p:tgtEl>
                                          <p:spTgt spid="29698"/>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nodeType="clickEffect">
                                  <p:stCondLst>
                                    <p:cond delay="0"/>
                                  </p:stCondLst>
                                  <p:childTnLst>
                                    <p:set>
                                      <p:cBhvr>
                                        <p:cTn id="11" dur="1" fill="hold">
                                          <p:stCondLst>
                                            <p:cond delay="0"/>
                                          </p:stCondLst>
                                        </p:cTn>
                                        <p:tgtEl>
                                          <p:spTgt spid="29701"/>
                                        </p:tgtEl>
                                        <p:attrNameLst>
                                          <p:attrName>style.visibility</p:attrName>
                                        </p:attrNameLst>
                                      </p:cBhvr>
                                      <p:to>
                                        <p:strVal val="visible"/>
                                      </p:to>
                                    </p:set>
                                    <p:animEffect transition="in" filter="slide(fromLeft)">
                                      <p:cBhvr>
                                        <p:cTn id="12" dur="500"/>
                                        <p:tgtEl>
                                          <p:spTgt spid="297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2052" name="Rectangle 4"/>
          <p:cNvSpPr>
            <a:spLocks noChangeArrowheads="1"/>
          </p:cNvSpPr>
          <p:nvPr/>
        </p:nvSpPr>
        <p:spPr bwMode="auto">
          <a:xfrm>
            <a:off x="609600" y="609600"/>
            <a:ext cx="7772400" cy="5791200"/>
          </a:xfrm>
          <a:prstGeom prst="rect">
            <a:avLst/>
          </a:prstGeom>
          <a:solidFill>
            <a:schemeClr val="bg1"/>
          </a:solidFill>
          <a:ln w="9525">
            <a:solidFill>
              <a:schemeClr val="tx1"/>
            </a:solidFill>
            <a:miter lim="800000"/>
            <a:headEnd/>
            <a:tailEnd/>
          </a:ln>
        </p:spPr>
        <p:txBody>
          <a:bodyPr wrap="none" anchor="ctr">
            <a:prstTxWarp prst="textNoShape">
              <a:avLst/>
            </a:prstTxWarp>
          </a:bodyPr>
          <a:lstStyle/>
          <a:p>
            <a:endParaRPr lang="en-US">
              <a:latin typeface="Calibri" pitchFamily="-83" charset="0"/>
            </a:endParaRPr>
          </a:p>
        </p:txBody>
      </p:sp>
      <p:sp>
        <p:nvSpPr>
          <p:cNvPr id="84995" name="Title 4"/>
          <p:cNvSpPr>
            <a:spLocks noGrp="1"/>
          </p:cNvSpPr>
          <p:nvPr>
            <p:ph type="ctrTitle"/>
          </p:nvPr>
        </p:nvSpPr>
        <p:spPr>
          <a:xfrm>
            <a:off x="762000" y="3097213"/>
            <a:ext cx="7620000" cy="1470025"/>
          </a:xfrm>
          <a:solidFill>
            <a:schemeClr val="bg1"/>
          </a:solidFill>
        </p:spPr>
        <p:txBody>
          <a:bodyPr/>
          <a:lstStyle/>
          <a:p>
            <a:pPr eaLnBrk="1" hangingPunct="1"/>
            <a:r>
              <a:rPr lang="en-US" smtClean="0">
                <a:ea typeface="ＭＳ Ｐゴシック" pitchFamily="-83" charset="-128"/>
                <a:cs typeface="ＭＳ Ｐゴシック" pitchFamily="-83" charset="-128"/>
              </a:rPr>
              <a:t>SKIMMING</a:t>
            </a:r>
          </a:p>
        </p:txBody>
      </p:sp>
      <p:pic>
        <p:nvPicPr>
          <p:cNvPr id="84996" name="Picture 6"/>
          <p:cNvPicPr>
            <a:picLocks noChangeAspect="1"/>
          </p:cNvPicPr>
          <p:nvPr/>
        </p:nvPicPr>
        <p:blipFill>
          <a:blip r:embed="rId2"/>
          <a:srcRect/>
          <a:stretch>
            <a:fillRect/>
          </a:stretch>
        </p:blipFill>
        <p:spPr bwMode="auto">
          <a:xfrm>
            <a:off x="5105400" y="868363"/>
            <a:ext cx="2971800" cy="2228850"/>
          </a:xfrm>
          <a:prstGeom prst="rect">
            <a:avLst/>
          </a:prstGeom>
          <a:solidFill>
            <a:schemeClr val="bg1"/>
          </a:solidFill>
          <a:ln w="9525">
            <a:noFill/>
            <a:miter lim="800000"/>
            <a:headEnd/>
            <a:tailEnd/>
          </a:ln>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grpId="0" nodeType="after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barn(outHorizontal)">
                                      <p:cBhvr>
                                        <p:cTn id="7"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2" grpId="0" animBg="1"/>
    </p:bld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9938" name="Picture 7" descr="st-dupont-fountain-pen-usb-key.jpg"/>
          <p:cNvPicPr>
            <a:picLocks noChangeAspect="1"/>
          </p:cNvPicPr>
          <p:nvPr/>
        </p:nvPicPr>
        <p:blipFill>
          <a:blip r:embed="rId2"/>
          <a:srcRect/>
          <a:stretch>
            <a:fillRect/>
          </a:stretch>
        </p:blipFill>
        <p:spPr bwMode="auto">
          <a:xfrm>
            <a:off x="7956550" y="0"/>
            <a:ext cx="1187450" cy="838200"/>
          </a:xfrm>
          <a:prstGeom prst="rect">
            <a:avLst/>
          </a:prstGeom>
          <a:noFill/>
          <a:ln w="9525">
            <a:noFill/>
            <a:miter lim="800000"/>
            <a:headEnd/>
            <a:tailEnd/>
          </a:ln>
        </p:spPr>
      </p:pic>
      <p:sp>
        <p:nvSpPr>
          <p:cNvPr id="39939"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pitchFamily="-83" charset="0"/>
            </a:endParaRPr>
          </a:p>
        </p:txBody>
      </p:sp>
      <p:sp>
        <p:nvSpPr>
          <p:cNvPr id="39940" name="Text Box 4"/>
          <p:cNvSpPr txBox="1">
            <a:spLocks noChangeArrowheads="1"/>
          </p:cNvSpPr>
          <p:nvPr/>
        </p:nvSpPr>
        <p:spPr bwMode="auto">
          <a:xfrm>
            <a:off x="1371600" y="609600"/>
            <a:ext cx="6705600" cy="6124575"/>
          </a:xfrm>
          <a:prstGeom prst="rect">
            <a:avLst/>
          </a:prstGeom>
          <a:noFill/>
          <a:ln w="9525">
            <a:noFill/>
            <a:miter lim="800000"/>
            <a:headEnd/>
            <a:tailEnd/>
          </a:ln>
        </p:spPr>
        <p:txBody>
          <a:bodyPr>
            <a:prstTxWarp prst="textNoShape">
              <a:avLst/>
            </a:prstTxWarp>
            <a:spAutoFit/>
          </a:bodyPr>
          <a:lstStyle/>
          <a:p>
            <a:r>
              <a:rPr lang="en-GB" sz="2800">
                <a:solidFill>
                  <a:srgbClr val="000000"/>
                </a:solidFill>
                <a:latin typeface="Comic Sans MS" pitchFamily="-83" charset="0"/>
                <a:ea typeface="Comic Sans MS" pitchFamily="-83" charset="0"/>
                <a:cs typeface="Comic Sans MS" pitchFamily="-83" charset="0"/>
              </a:rPr>
              <a:t>The climate of the Earth is always changing. In the past it has altered as a result of natural causes. Nowadays, however, the term climate change is generally used when referring to changes in our climate which have been identified since the early part of the 1900's . The changes we've seen over recent years and those which are predicted over the next 80 years are thought to be mainly as a result of human behaviour rather than due to natural changes in the atmosphere. </a:t>
            </a:r>
          </a:p>
          <a:p>
            <a:r>
              <a:rPr lang="en-GB" sz="2800">
                <a:solidFill>
                  <a:srgbClr val="000000"/>
                </a:solidFill>
                <a:latin typeface="Comic Sans MS" pitchFamily="-83" charset="0"/>
                <a:ea typeface="Comic Sans MS" pitchFamily="-83" charset="0"/>
                <a:cs typeface="Comic Sans MS" pitchFamily="-83" charset="0"/>
              </a:rPr>
              <a:t> </a:t>
            </a:r>
            <a:endParaRPr lang="en-GB" sz="2800">
              <a:solidFill>
                <a:srgbClr val="000000"/>
              </a:solidFill>
              <a:latin typeface="Comic Sans MS" pitchFamily="-83" charset="0"/>
              <a:ea typeface="Times" pitchFamily="-83" charset="0"/>
              <a:cs typeface="Times" pitchFamily="-83" charset="0"/>
            </a:endParaRPr>
          </a:p>
        </p:txBody>
      </p:sp>
    </p:spTree>
  </p:cSld>
  <p:clrMapOvr>
    <a:masterClrMapping/>
  </p:clrMapOvr>
  <p:transition spd="slow">
    <p:dissolv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0962" name="Picture 7" descr="st-dupont-fountain-pen-usb-key.jpg"/>
          <p:cNvPicPr>
            <a:picLocks noChangeAspect="1"/>
          </p:cNvPicPr>
          <p:nvPr/>
        </p:nvPicPr>
        <p:blipFill>
          <a:blip r:embed="rId2"/>
          <a:srcRect/>
          <a:stretch>
            <a:fillRect/>
          </a:stretch>
        </p:blipFill>
        <p:spPr bwMode="auto">
          <a:xfrm>
            <a:off x="7956550" y="0"/>
            <a:ext cx="1187450" cy="838200"/>
          </a:xfrm>
          <a:prstGeom prst="rect">
            <a:avLst/>
          </a:prstGeom>
          <a:noFill/>
          <a:ln w="9525">
            <a:noFill/>
            <a:miter lim="800000"/>
            <a:headEnd/>
            <a:tailEnd/>
          </a:ln>
        </p:spPr>
      </p:pic>
      <p:sp>
        <p:nvSpPr>
          <p:cNvPr id="40963"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pitchFamily="-83" charset="0"/>
            </a:endParaRPr>
          </a:p>
        </p:txBody>
      </p:sp>
      <p:sp>
        <p:nvSpPr>
          <p:cNvPr id="40964" name="Text Box 4"/>
          <p:cNvSpPr txBox="1">
            <a:spLocks noChangeArrowheads="1"/>
          </p:cNvSpPr>
          <p:nvPr/>
        </p:nvSpPr>
        <p:spPr bwMode="auto">
          <a:xfrm>
            <a:off x="1371600" y="1219200"/>
            <a:ext cx="6705600" cy="5078413"/>
          </a:xfrm>
          <a:prstGeom prst="rect">
            <a:avLst/>
          </a:prstGeom>
          <a:noFill/>
          <a:ln w="9525">
            <a:noFill/>
            <a:miter lim="800000"/>
            <a:headEnd/>
            <a:tailEnd/>
          </a:ln>
        </p:spPr>
        <p:txBody>
          <a:bodyPr>
            <a:prstTxWarp prst="textNoShape">
              <a:avLst/>
            </a:prstTxWarp>
            <a:spAutoFit/>
          </a:bodyPr>
          <a:lstStyle/>
          <a:p>
            <a:r>
              <a:rPr lang="en-US" sz="3600">
                <a:solidFill>
                  <a:srgbClr val="000000"/>
                </a:solidFill>
                <a:latin typeface="Comic Sans MS" pitchFamily="-83" charset="0"/>
                <a:ea typeface="Comic Sans MS" pitchFamily="-83" charset="0"/>
                <a:cs typeface="Comic Sans MS" pitchFamily="-83" charset="0"/>
              </a:rPr>
              <a:t>The best treatment for mouth ulcers. Gargle with salt water. You should find that it works a treat. Salt is cheap and easy to get hold of and we all have it at home, so no need to splash out and spend lots of money on expensive mouth ulcer creams.</a:t>
            </a:r>
            <a:r>
              <a:rPr lang="en-GB" sz="3600">
                <a:solidFill>
                  <a:srgbClr val="000000"/>
                </a:solidFill>
                <a:latin typeface="Comic Sans MS" pitchFamily="-83" charset="0"/>
                <a:ea typeface="Comic Sans MS" pitchFamily="-83" charset="0"/>
                <a:cs typeface="Comic Sans MS" pitchFamily="-83" charset="0"/>
              </a:rPr>
              <a:t> </a:t>
            </a:r>
            <a:endParaRPr lang="en-GB" sz="3600">
              <a:solidFill>
                <a:srgbClr val="000000"/>
              </a:solidFill>
              <a:latin typeface="Comic Sans MS" pitchFamily="-83" charset="0"/>
              <a:ea typeface="Times" pitchFamily="-83" charset="0"/>
              <a:cs typeface="Times" pitchFamily="-83" charset="0"/>
            </a:endParaRPr>
          </a:p>
        </p:txBody>
      </p:sp>
    </p:spTree>
  </p:cSld>
  <p:clrMapOvr>
    <a:masterClrMapping/>
  </p:clrMapOvr>
  <p:transition spd="slow">
    <p:dissolv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1986" name="Picture 7" descr="st-dupont-fountain-pen-usb-key.jpg"/>
          <p:cNvPicPr>
            <a:picLocks noChangeAspect="1"/>
          </p:cNvPicPr>
          <p:nvPr/>
        </p:nvPicPr>
        <p:blipFill>
          <a:blip r:embed="rId2"/>
          <a:srcRect/>
          <a:stretch>
            <a:fillRect/>
          </a:stretch>
        </p:blipFill>
        <p:spPr bwMode="auto">
          <a:xfrm>
            <a:off x="7956550" y="0"/>
            <a:ext cx="1187450" cy="838200"/>
          </a:xfrm>
          <a:prstGeom prst="rect">
            <a:avLst/>
          </a:prstGeom>
          <a:noFill/>
          <a:ln w="9525">
            <a:noFill/>
            <a:miter lim="800000"/>
            <a:headEnd/>
            <a:tailEnd/>
          </a:ln>
        </p:spPr>
      </p:pic>
      <p:sp>
        <p:nvSpPr>
          <p:cNvPr id="41987"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pitchFamily="-83" charset="0"/>
            </a:endParaRPr>
          </a:p>
        </p:txBody>
      </p:sp>
      <p:sp>
        <p:nvSpPr>
          <p:cNvPr id="41988" name="Text Box 4"/>
          <p:cNvSpPr txBox="1">
            <a:spLocks noChangeArrowheads="1"/>
          </p:cNvSpPr>
          <p:nvPr/>
        </p:nvSpPr>
        <p:spPr bwMode="auto">
          <a:xfrm>
            <a:off x="1371600" y="1219200"/>
            <a:ext cx="6705600" cy="5078413"/>
          </a:xfrm>
          <a:prstGeom prst="rect">
            <a:avLst/>
          </a:prstGeom>
          <a:noFill/>
          <a:ln w="9525">
            <a:noFill/>
            <a:miter lim="800000"/>
            <a:headEnd/>
            <a:tailEnd/>
          </a:ln>
        </p:spPr>
        <p:txBody>
          <a:bodyPr>
            <a:prstTxWarp prst="textNoShape">
              <a:avLst/>
            </a:prstTxWarp>
            <a:spAutoFit/>
          </a:bodyPr>
          <a:lstStyle/>
          <a:p>
            <a:r>
              <a:rPr lang="en-US" sz="3600">
                <a:solidFill>
                  <a:srgbClr val="000000"/>
                </a:solidFill>
                <a:latin typeface="Comic Sans MS" pitchFamily="-83" charset="0"/>
                <a:ea typeface="Comic Sans MS" pitchFamily="-83" charset="0"/>
                <a:cs typeface="Comic Sans MS" pitchFamily="-83" charset="0"/>
              </a:rPr>
              <a:t>The </a:t>
            </a:r>
            <a:r>
              <a:rPr lang="en-US" sz="3600">
                <a:solidFill>
                  <a:srgbClr val="FF0000"/>
                </a:solidFill>
                <a:latin typeface="Comic Sans MS" pitchFamily="-83" charset="0"/>
                <a:ea typeface="Comic Sans MS" pitchFamily="-83" charset="0"/>
                <a:cs typeface="Comic Sans MS" pitchFamily="-83" charset="0"/>
              </a:rPr>
              <a:t>best treatment </a:t>
            </a:r>
            <a:r>
              <a:rPr lang="en-US" sz="3600">
                <a:solidFill>
                  <a:srgbClr val="000000"/>
                </a:solidFill>
                <a:latin typeface="Comic Sans MS" pitchFamily="-83" charset="0"/>
                <a:ea typeface="Comic Sans MS" pitchFamily="-83" charset="0"/>
                <a:cs typeface="Comic Sans MS" pitchFamily="-83" charset="0"/>
              </a:rPr>
              <a:t>for </a:t>
            </a:r>
            <a:r>
              <a:rPr lang="en-US" sz="3600">
                <a:solidFill>
                  <a:srgbClr val="FF0000"/>
                </a:solidFill>
                <a:latin typeface="Comic Sans MS" pitchFamily="-83" charset="0"/>
                <a:ea typeface="Comic Sans MS" pitchFamily="-83" charset="0"/>
                <a:cs typeface="Comic Sans MS" pitchFamily="-83" charset="0"/>
              </a:rPr>
              <a:t>mouth ulcers</a:t>
            </a:r>
            <a:r>
              <a:rPr lang="en-US" sz="3600">
                <a:solidFill>
                  <a:srgbClr val="000000"/>
                </a:solidFill>
                <a:latin typeface="Comic Sans MS" pitchFamily="-83" charset="0"/>
                <a:ea typeface="Comic Sans MS" pitchFamily="-83" charset="0"/>
                <a:cs typeface="Comic Sans MS" pitchFamily="-83" charset="0"/>
              </a:rPr>
              <a:t>. </a:t>
            </a:r>
            <a:r>
              <a:rPr lang="en-US" sz="3600">
                <a:solidFill>
                  <a:srgbClr val="FF0000"/>
                </a:solidFill>
                <a:latin typeface="Comic Sans MS" pitchFamily="-83" charset="0"/>
                <a:ea typeface="Comic Sans MS" pitchFamily="-83" charset="0"/>
                <a:cs typeface="Comic Sans MS" pitchFamily="-83" charset="0"/>
              </a:rPr>
              <a:t>Gargle </a:t>
            </a:r>
            <a:r>
              <a:rPr lang="en-US" sz="3600">
                <a:solidFill>
                  <a:srgbClr val="000000"/>
                </a:solidFill>
                <a:latin typeface="Comic Sans MS" pitchFamily="-83" charset="0"/>
                <a:ea typeface="Comic Sans MS" pitchFamily="-83" charset="0"/>
                <a:cs typeface="Comic Sans MS" pitchFamily="-83" charset="0"/>
              </a:rPr>
              <a:t>with </a:t>
            </a:r>
            <a:r>
              <a:rPr lang="en-US" sz="3600">
                <a:solidFill>
                  <a:srgbClr val="FF0000"/>
                </a:solidFill>
                <a:latin typeface="Comic Sans MS" pitchFamily="-83" charset="0"/>
                <a:ea typeface="Comic Sans MS" pitchFamily="-83" charset="0"/>
                <a:cs typeface="Comic Sans MS" pitchFamily="-83" charset="0"/>
              </a:rPr>
              <a:t>salt water</a:t>
            </a:r>
            <a:r>
              <a:rPr lang="en-US" sz="3600">
                <a:solidFill>
                  <a:srgbClr val="000000"/>
                </a:solidFill>
                <a:latin typeface="Comic Sans MS" pitchFamily="-83" charset="0"/>
                <a:ea typeface="Comic Sans MS" pitchFamily="-83" charset="0"/>
                <a:cs typeface="Comic Sans MS" pitchFamily="-83" charset="0"/>
              </a:rPr>
              <a:t>. You </a:t>
            </a:r>
            <a:r>
              <a:rPr lang="en-US" sz="3600">
                <a:solidFill>
                  <a:srgbClr val="FF0000"/>
                </a:solidFill>
                <a:latin typeface="Comic Sans MS" pitchFamily="-83" charset="0"/>
                <a:ea typeface="Comic Sans MS" pitchFamily="-83" charset="0"/>
                <a:cs typeface="Comic Sans MS" pitchFamily="-83" charset="0"/>
              </a:rPr>
              <a:t>should find </a:t>
            </a:r>
            <a:r>
              <a:rPr lang="en-US" sz="3600">
                <a:solidFill>
                  <a:srgbClr val="000000"/>
                </a:solidFill>
                <a:latin typeface="Comic Sans MS" pitchFamily="-83" charset="0"/>
                <a:ea typeface="Comic Sans MS" pitchFamily="-83" charset="0"/>
                <a:cs typeface="Comic Sans MS" pitchFamily="-83" charset="0"/>
              </a:rPr>
              <a:t>that it </a:t>
            </a:r>
            <a:r>
              <a:rPr lang="en-US" sz="3600">
                <a:solidFill>
                  <a:srgbClr val="FF0000"/>
                </a:solidFill>
                <a:latin typeface="Comic Sans MS" pitchFamily="-83" charset="0"/>
                <a:ea typeface="Comic Sans MS" pitchFamily="-83" charset="0"/>
                <a:cs typeface="Comic Sans MS" pitchFamily="-83" charset="0"/>
              </a:rPr>
              <a:t>works </a:t>
            </a:r>
            <a:r>
              <a:rPr lang="en-US" sz="3600">
                <a:solidFill>
                  <a:srgbClr val="000000"/>
                </a:solidFill>
                <a:latin typeface="Comic Sans MS" pitchFamily="-83" charset="0"/>
                <a:ea typeface="Comic Sans MS" pitchFamily="-83" charset="0"/>
                <a:cs typeface="Comic Sans MS" pitchFamily="-83" charset="0"/>
              </a:rPr>
              <a:t>a </a:t>
            </a:r>
            <a:r>
              <a:rPr lang="en-US" sz="3600">
                <a:solidFill>
                  <a:srgbClr val="FF0000"/>
                </a:solidFill>
                <a:latin typeface="Comic Sans MS" pitchFamily="-83" charset="0"/>
                <a:ea typeface="Comic Sans MS" pitchFamily="-83" charset="0"/>
                <a:cs typeface="Comic Sans MS" pitchFamily="-83" charset="0"/>
              </a:rPr>
              <a:t>treat</a:t>
            </a:r>
            <a:r>
              <a:rPr lang="en-US" sz="3600">
                <a:solidFill>
                  <a:srgbClr val="000000"/>
                </a:solidFill>
                <a:latin typeface="Comic Sans MS" pitchFamily="-83" charset="0"/>
                <a:ea typeface="Comic Sans MS" pitchFamily="-83" charset="0"/>
                <a:cs typeface="Comic Sans MS" pitchFamily="-83" charset="0"/>
              </a:rPr>
              <a:t>. </a:t>
            </a:r>
            <a:r>
              <a:rPr lang="en-US" sz="3600">
                <a:solidFill>
                  <a:srgbClr val="FF0000"/>
                </a:solidFill>
                <a:latin typeface="Comic Sans MS" pitchFamily="-83" charset="0"/>
                <a:ea typeface="Comic Sans MS" pitchFamily="-83" charset="0"/>
                <a:cs typeface="Comic Sans MS" pitchFamily="-83" charset="0"/>
              </a:rPr>
              <a:t>Salt </a:t>
            </a:r>
            <a:r>
              <a:rPr lang="en-US" sz="3600">
                <a:solidFill>
                  <a:srgbClr val="000000"/>
                </a:solidFill>
                <a:latin typeface="Comic Sans MS" pitchFamily="-83" charset="0"/>
                <a:ea typeface="Comic Sans MS" pitchFamily="-83" charset="0"/>
                <a:cs typeface="Comic Sans MS" pitchFamily="-83" charset="0"/>
              </a:rPr>
              <a:t>is </a:t>
            </a:r>
            <a:r>
              <a:rPr lang="en-US" sz="3600">
                <a:solidFill>
                  <a:srgbClr val="FF0000"/>
                </a:solidFill>
                <a:latin typeface="Comic Sans MS" pitchFamily="-83" charset="0"/>
                <a:ea typeface="Comic Sans MS" pitchFamily="-83" charset="0"/>
                <a:cs typeface="Comic Sans MS" pitchFamily="-83" charset="0"/>
              </a:rPr>
              <a:t>cheap </a:t>
            </a:r>
            <a:r>
              <a:rPr lang="en-US" sz="3600">
                <a:solidFill>
                  <a:srgbClr val="000000"/>
                </a:solidFill>
                <a:latin typeface="Comic Sans MS" pitchFamily="-83" charset="0"/>
                <a:ea typeface="Comic Sans MS" pitchFamily="-83" charset="0"/>
                <a:cs typeface="Comic Sans MS" pitchFamily="-83" charset="0"/>
              </a:rPr>
              <a:t>and </a:t>
            </a:r>
            <a:r>
              <a:rPr lang="en-US" sz="3600">
                <a:solidFill>
                  <a:srgbClr val="FF0000"/>
                </a:solidFill>
                <a:latin typeface="Comic Sans MS" pitchFamily="-83" charset="0"/>
                <a:ea typeface="Comic Sans MS" pitchFamily="-83" charset="0"/>
                <a:cs typeface="Comic Sans MS" pitchFamily="-83" charset="0"/>
              </a:rPr>
              <a:t>easy </a:t>
            </a:r>
            <a:r>
              <a:rPr lang="en-US" sz="3600">
                <a:solidFill>
                  <a:srgbClr val="000000"/>
                </a:solidFill>
                <a:latin typeface="Comic Sans MS" pitchFamily="-83" charset="0"/>
                <a:ea typeface="Comic Sans MS" pitchFamily="-83" charset="0"/>
                <a:cs typeface="Comic Sans MS" pitchFamily="-83" charset="0"/>
              </a:rPr>
              <a:t>to </a:t>
            </a:r>
            <a:r>
              <a:rPr lang="en-US" sz="3600">
                <a:solidFill>
                  <a:srgbClr val="FF0000"/>
                </a:solidFill>
                <a:latin typeface="Comic Sans MS" pitchFamily="-83" charset="0"/>
                <a:ea typeface="Comic Sans MS" pitchFamily="-83" charset="0"/>
                <a:cs typeface="Comic Sans MS" pitchFamily="-83" charset="0"/>
              </a:rPr>
              <a:t>get hold </a:t>
            </a:r>
            <a:r>
              <a:rPr lang="en-US" sz="3600">
                <a:solidFill>
                  <a:srgbClr val="000000"/>
                </a:solidFill>
                <a:latin typeface="Comic Sans MS" pitchFamily="-83" charset="0"/>
                <a:ea typeface="Comic Sans MS" pitchFamily="-83" charset="0"/>
                <a:cs typeface="Comic Sans MS" pitchFamily="-83" charset="0"/>
              </a:rPr>
              <a:t>of and we all </a:t>
            </a:r>
            <a:r>
              <a:rPr lang="en-US" sz="3600">
                <a:solidFill>
                  <a:srgbClr val="FF0000"/>
                </a:solidFill>
                <a:latin typeface="Comic Sans MS" pitchFamily="-83" charset="0"/>
                <a:ea typeface="Comic Sans MS" pitchFamily="-83" charset="0"/>
                <a:cs typeface="Comic Sans MS" pitchFamily="-83" charset="0"/>
              </a:rPr>
              <a:t>have </a:t>
            </a:r>
            <a:r>
              <a:rPr lang="en-US" sz="3600">
                <a:solidFill>
                  <a:srgbClr val="000000"/>
                </a:solidFill>
                <a:latin typeface="Comic Sans MS" pitchFamily="-83" charset="0"/>
                <a:ea typeface="Comic Sans MS" pitchFamily="-83" charset="0"/>
                <a:cs typeface="Comic Sans MS" pitchFamily="-83" charset="0"/>
              </a:rPr>
              <a:t>it at </a:t>
            </a:r>
            <a:r>
              <a:rPr lang="en-US" sz="3600">
                <a:solidFill>
                  <a:srgbClr val="FF0000"/>
                </a:solidFill>
                <a:latin typeface="Comic Sans MS" pitchFamily="-83" charset="0"/>
                <a:ea typeface="Comic Sans MS" pitchFamily="-83" charset="0"/>
                <a:cs typeface="Comic Sans MS" pitchFamily="-83" charset="0"/>
              </a:rPr>
              <a:t>home</a:t>
            </a:r>
            <a:r>
              <a:rPr lang="en-US" sz="3600">
                <a:solidFill>
                  <a:srgbClr val="000000"/>
                </a:solidFill>
                <a:latin typeface="Comic Sans MS" pitchFamily="-83" charset="0"/>
                <a:ea typeface="Comic Sans MS" pitchFamily="-83" charset="0"/>
                <a:cs typeface="Comic Sans MS" pitchFamily="-83" charset="0"/>
              </a:rPr>
              <a:t>, so no </a:t>
            </a:r>
            <a:r>
              <a:rPr lang="en-US" sz="3600">
                <a:solidFill>
                  <a:srgbClr val="FF0000"/>
                </a:solidFill>
                <a:latin typeface="Comic Sans MS" pitchFamily="-83" charset="0"/>
                <a:ea typeface="Comic Sans MS" pitchFamily="-83" charset="0"/>
                <a:cs typeface="Comic Sans MS" pitchFamily="-83" charset="0"/>
              </a:rPr>
              <a:t>need </a:t>
            </a:r>
            <a:r>
              <a:rPr lang="en-US" sz="3600">
                <a:solidFill>
                  <a:srgbClr val="000000"/>
                </a:solidFill>
                <a:latin typeface="Comic Sans MS" pitchFamily="-83" charset="0"/>
                <a:ea typeface="Comic Sans MS" pitchFamily="-83" charset="0"/>
                <a:cs typeface="Comic Sans MS" pitchFamily="-83" charset="0"/>
              </a:rPr>
              <a:t>to </a:t>
            </a:r>
            <a:r>
              <a:rPr lang="en-US" sz="3600">
                <a:solidFill>
                  <a:srgbClr val="FF0000"/>
                </a:solidFill>
                <a:latin typeface="Comic Sans MS" pitchFamily="-83" charset="0"/>
                <a:ea typeface="Comic Sans MS" pitchFamily="-83" charset="0"/>
                <a:cs typeface="Comic Sans MS" pitchFamily="-83" charset="0"/>
              </a:rPr>
              <a:t>splash </a:t>
            </a:r>
            <a:r>
              <a:rPr lang="en-US" sz="3600">
                <a:solidFill>
                  <a:srgbClr val="000000"/>
                </a:solidFill>
                <a:latin typeface="Comic Sans MS" pitchFamily="-83" charset="0"/>
                <a:ea typeface="Comic Sans MS" pitchFamily="-83" charset="0"/>
                <a:cs typeface="Comic Sans MS" pitchFamily="-83" charset="0"/>
              </a:rPr>
              <a:t>out and </a:t>
            </a:r>
            <a:r>
              <a:rPr lang="en-US" sz="3600">
                <a:solidFill>
                  <a:srgbClr val="FF0000"/>
                </a:solidFill>
                <a:latin typeface="Comic Sans MS" pitchFamily="-83" charset="0"/>
                <a:ea typeface="Comic Sans MS" pitchFamily="-83" charset="0"/>
                <a:cs typeface="Comic Sans MS" pitchFamily="-83" charset="0"/>
              </a:rPr>
              <a:t>spend lots </a:t>
            </a:r>
            <a:r>
              <a:rPr lang="en-US" sz="3600">
                <a:solidFill>
                  <a:srgbClr val="000000"/>
                </a:solidFill>
                <a:latin typeface="Comic Sans MS" pitchFamily="-83" charset="0"/>
                <a:ea typeface="Comic Sans MS" pitchFamily="-83" charset="0"/>
                <a:cs typeface="Comic Sans MS" pitchFamily="-83" charset="0"/>
              </a:rPr>
              <a:t>of </a:t>
            </a:r>
            <a:r>
              <a:rPr lang="en-US" sz="3600">
                <a:solidFill>
                  <a:srgbClr val="FF0000"/>
                </a:solidFill>
                <a:latin typeface="Comic Sans MS" pitchFamily="-83" charset="0"/>
                <a:ea typeface="Comic Sans MS" pitchFamily="-83" charset="0"/>
                <a:cs typeface="Comic Sans MS" pitchFamily="-83" charset="0"/>
              </a:rPr>
              <a:t>money </a:t>
            </a:r>
            <a:r>
              <a:rPr lang="en-US" sz="3600">
                <a:solidFill>
                  <a:srgbClr val="000000"/>
                </a:solidFill>
                <a:latin typeface="Comic Sans MS" pitchFamily="-83" charset="0"/>
                <a:ea typeface="Comic Sans MS" pitchFamily="-83" charset="0"/>
                <a:cs typeface="Comic Sans MS" pitchFamily="-83" charset="0"/>
              </a:rPr>
              <a:t>on </a:t>
            </a:r>
            <a:r>
              <a:rPr lang="en-US" sz="3600">
                <a:solidFill>
                  <a:srgbClr val="FF0000"/>
                </a:solidFill>
                <a:latin typeface="Comic Sans MS" pitchFamily="-83" charset="0"/>
                <a:ea typeface="Comic Sans MS" pitchFamily="-83" charset="0"/>
                <a:cs typeface="Comic Sans MS" pitchFamily="-83" charset="0"/>
              </a:rPr>
              <a:t>expensive mouth ulcer creams</a:t>
            </a:r>
            <a:r>
              <a:rPr lang="en-US" sz="3600">
                <a:solidFill>
                  <a:srgbClr val="000000"/>
                </a:solidFill>
                <a:latin typeface="Comic Sans MS" pitchFamily="-83" charset="0"/>
                <a:ea typeface="Comic Sans MS" pitchFamily="-83" charset="0"/>
                <a:cs typeface="Comic Sans MS" pitchFamily="-83" charset="0"/>
              </a:rPr>
              <a:t>.</a:t>
            </a:r>
            <a:r>
              <a:rPr lang="en-GB" sz="3600">
                <a:solidFill>
                  <a:srgbClr val="000000"/>
                </a:solidFill>
                <a:latin typeface="Comic Sans MS" pitchFamily="-83" charset="0"/>
                <a:ea typeface="Comic Sans MS" pitchFamily="-83" charset="0"/>
                <a:cs typeface="Comic Sans MS" pitchFamily="-83" charset="0"/>
              </a:rPr>
              <a:t> </a:t>
            </a:r>
            <a:endParaRPr lang="en-GB" sz="3600">
              <a:solidFill>
                <a:srgbClr val="000000"/>
              </a:solidFill>
              <a:latin typeface="Comic Sans MS" pitchFamily="-83" charset="0"/>
              <a:ea typeface="Times" pitchFamily="-83" charset="0"/>
              <a:cs typeface="Times" pitchFamily="-83" charset="0"/>
            </a:endParaRPr>
          </a:p>
        </p:txBody>
      </p:sp>
    </p:spTree>
  </p:cSld>
  <p:clrMapOvr>
    <a:masterClrMapping/>
  </p:clrMapOvr>
  <p:transition spd="slow">
    <p:dissolv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3010" name="Picture 7" descr="st-dupont-fountain-pen-usb-key.jpg"/>
          <p:cNvPicPr>
            <a:picLocks noChangeAspect="1"/>
          </p:cNvPicPr>
          <p:nvPr/>
        </p:nvPicPr>
        <p:blipFill>
          <a:blip r:embed="rId2"/>
          <a:srcRect/>
          <a:stretch>
            <a:fillRect/>
          </a:stretch>
        </p:blipFill>
        <p:spPr bwMode="auto">
          <a:xfrm>
            <a:off x="7956550" y="0"/>
            <a:ext cx="1187450" cy="838200"/>
          </a:xfrm>
          <a:prstGeom prst="rect">
            <a:avLst/>
          </a:prstGeom>
          <a:noFill/>
          <a:ln w="9525">
            <a:noFill/>
            <a:miter lim="800000"/>
            <a:headEnd/>
            <a:tailEnd/>
          </a:ln>
        </p:spPr>
      </p:pic>
      <p:sp>
        <p:nvSpPr>
          <p:cNvPr id="43011"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pitchFamily="-83" charset="0"/>
            </a:endParaRPr>
          </a:p>
        </p:txBody>
      </p:sp>
      <p:sp>
        <p:nvSpPr>
          <p:cNvPr id="43012" name="Text Box 4"/>
          <p:cNvSpPr txBox="1">
            <a:spLocks noChangeArrowheads="1"/>
          </p:cNvSpPr>
          <p:nvPr/>
        </p:nvSpPr>
        <p:spPr bwMode="auto">
          <a:xfrm>
            <a:off x="1295400" y="706438"/>
            <a:ext cx="6705600" cy="5694362"/>
          </a:xfrm>
          <a:prstGeom prst="rect">
            <a:avLst/>
          </a:prstGeom>
          <a:noFill/>
          <a:ln w="9525">
            <a:noFill/>
            <a:miter lim="800000"/>
            <a:headEnd/>
            <a:tailEnd/>
          </a:ln>
        </p:spPr>
        <p:txBody>
          <a:bodyPr>
            <a:prstTxWarp prst="textNoShape">
              <a:avLst/>
            </a:prstTxWarp>
            <a:spAutoFit/>
          </a:bodyPr>
          <a:lstStyle/>
          <a:p>
            <a:endParaRPr lang="en-GB" sz="2800">
              <a:solidFill>
                <a:srgbClr val="000000"/>
              </a:solidFill>
              <a:latin typeface="Comic Sans MS" pitchFamily="-83" charset="0"/>
              <a:ea typeface="Times" pitchFamily="-83" charset="0"/>
              <a:cs typeface="Times" pitchFamily="-83" charset="0"/>
            </a:endParaRPr>
          </a:p>
          <a:p>
            <a:r>
              <a:rPr lang="en-GB" sz="2800" b="1">
                <a:solidFill>
                  <a:srgbClr val="000000"/>
                </a:solidFill>
                <a:latin typeface="Comic Sans MS" pitchFamily="-83" charset="0"/>
                <a:ea typeface="Times" pitchFamily="-83" charset="0"/>
                <a:cs typeface="Times" pitchFamily="-83" charset="0"/>
              </a:rPr>
              <a:t>Urquhart castle is probably one of the most picturesquely situated castles in the Scottish Highlands. Located 16 miles south-west of Inverness, the castle, one of the largest in Scotland, overlooks much of Loch Ness. Visitors come to stroll through the ruins of the 13th-century castle because Urquhart has earned the reputation of being one of the best spots for sighting Loch Ness’s most famous inhabitant.</a:t>
            </a:r>
          </a:p>
        </p:txBody>
      </p:sp>
      <p:sp>
        <p:nvSpPr>
          <p:cNvPr id="43013" name="Rectangle 4"/>
          <p:cNvSpPr>
            <a:spLocks noChangeArrowheads="1"/>
          </p:cNvSpPr>
          <p:nvPr/>
        </p:nvSpPr>
        <p:spPr bwMode="auto">
          <a:xfrm>
            <a:off x="1143000" y="1143000"/>
            <a:ext cx="3048000" cy="533400"/>
          </a:xfrm>
          <a:prstGeom prst="rect">
            <a:avLst/>
          </a:prstGeom>
          <a:solidFill>
            <a:schemeClr val="bg1"/>
          </a:solidFill>
          <a:ln w="9525">
            <a:noFill/>
            <a:round/>
            <a:headEnd/>
            <a:tailEnd/>
          </a:ln>
        </p:spPr>
        <p:txBody>
          <a:bodyPr>
            <a:prstTxWarp prst="textNoShape">
              <a:avLst/>
            </a:prstTxWarp>
          </a:bodyPr>
          <a:lstStyle/>
          <a:p>
            <a:endParaRPr lang="en-US"/>
          </a:p>
        </p:txBody>
      </p:sp>
      <p:sp>
        <p:nvSpPr>
          <p:cNvPr id="43014" name="Rectangle 5"/>
          <p:cNvSpPr>
            <a:spLocks noChangeArrowheads="1"/>
          </p:cNvSpPr>
          <p:nvPr/>
        </p:nvSpPr>
        <p:spPr bwMode="auto">
          <a:xfrm>
            <a:off x="4572000" y="1143000"/>
            <a:ext cx="2438400" cy="533400"/>
          </a:xfrm>
          <a:prstGeom prst="rect">
            <a:avLst/>
          </a:prstGeom>
          <a:solidFill>
            <a:schemeClr val="bg1"/>
          </a:solidFill>
          <a:ln w="9525">
            <a:noFill/>
            <a:round/>
            <a:headEnd/>
            <a:tailEnd/>
          </a:ln>
        </p:spPr>
        <p:txBody>
          <a:bodyPr>
            <a:prstTxWarp prst="textNoShape">
              <a:avLst/>
            </a:prstTxWarp>
          </a:bodyPr>
          <a:lstStyle/>
          <a:p>
            <a:endParaRPr lang="en-US"/>
          </a:p>
        </p:txBody>
      </p:sp>
      <p:sp>
        <p:nvSpPr>
          <p:cNvPr id="43015" name="Rectangle 6"/>
          <p:cNvSpPr>
            <a:spLocks noChangeArrowheads="1"/>
          </p:cNvSpPr>
          <p:nvPr/>
        </p:nvSpPr>
        <p:spPr bwMode="auto">
          <a:xfrm>
            <a:off x="2057400" y="1600200"/>
            <a:ext cx="5029200" cy="533400"/>
          </a:xfrm>
          <a:prstGeom prst="rect">
            <a:avLst/>
          </a:prstGeom>
          <a:solidFill>
            <a:schemeClr val="bg1"/>
          </a:solidFill>
          <a:ln w="9525">
            <a:noFill/>
            <a:round/>
            <a:headEnd/>
            <a:tailEnd/>
          </a:ln>
        </p:spPr>
        <p:txBody>
          <a:bodyPr>
            <a:prstTxWarp prst="textNoShape">
              <a:avLst/>
            </a:prstTxWarp>
          </a:bodyPr>
          <a:lstStyle/>
          <a:p>
            <a:endParaRPr lang="en-US"/>
          </a:p>
        </p:txBody>
      </p:sp>
      <p:sp>
        <p:nvSpPr>
          <p:cNvPr id="43016" name="Rectangle 7"/>
          <p:cNvSpPr>
            <a:spLocks noChangeArrowheads="1"/>
          </p:cNvSpPr>
          <p:nvPr/>
        </p:nvSpPr>
        <p:spPr bwMode="auto">
          <a:xfrm>
            <a:off x="3810000" y="1981200"/>
            <a:ext cx="3657600" cy="533400"/>
          </a:xfrm>
          <a:prstGeom prst="rect">
            <a:avLst/>
          </a:prstGeom>
          <a:solidFill>
            <a:schemeClr val="bg1"/>
          </a:solidFill>
          <a:ln w="9525">
            <a:noFill/>
            <a:round/>
            <a:headEnd/>
            <a:tailEnd/>
          </a:ln>
        </p:spPr>
        <p:txBody>
          <a:bodyPr>
            <a:prstTxWarp prst="textNoShape">
              <a:avLst/>
            </a:prstTxWarp>
          </a:bodyPr>
          <a:lstStyle/>
          <a:p>
            <a:endParaRPr lang="en-US"/>
          </a:p>
        </p:txBody>
      </p:sp>
      <p:sp>
        <p:nvSpPr>
          <p:cNvPr id="43017" name="Rectangle 8"/>
          <p:cNvSpPr>
            <a:spLocks noChangeArrowheads="1"/>
          </p:cNvSpPr>
          <p:nvPr/>
        </p:nvSpPr>
        <p:spPr bwMode="auto">
          <a:xfrm>
            <a:off x="1219200" y="2057400"/>
            <a:ext cx="1447800" cy="533400"/>
          </a:xfrm>
          <a:prstGeom prst="rect">
            <a:avLst/>
          </a:prstGeom>
          <a:solidFill>
            <a:schemeClr val="bg1"/>
          </a:solidFill>
          <a:ln w="9525">
            <a:noFill/>
            <a:round/>
            <a:headEnd/>
            <a:tailEnd/>
          </a:ln>
        </p:spPr>
        <p:txBody>
          <a:bodyPr>
            <a:prstTxWarp prst="textNoShape">
              <a:avLst/>
            </a:prstTxWarp>
          </a:bodyPr>
          <a:lstStyle/>
          <a:p>
            <a:endParaRPr lang="en-US"/>
          </a:p>
        </p:txBody>
      </p:sp>
      <p:sp>
        <p:nvSpPr>
          <p:cNvPr id="43018" name="Rectangle 9"/>
          <p:cNvSpPr>
            <a:spLocks noChangeArrowheads="1"/>
          </p:cNvSpPr>
          <p:nvPr/>
        </p:nvSpPr>
        <p:spPr bwMode="auto">
          <a:xfrm>
            <a:off x="1219200" y="2438400"/>
            <a:ext cx="5257800" cy="533400"/>
          </a:xfrm>
          <a:prstGeom prst="rect">
            <a:avLst/>
          </a:prstGeom>
          <a:solidFill>
            <a:schemeClr val="bg1"/>
          </a:solidFill>
          <a:ln w="9525">
            <a:noFill/>
            <a:round/>
            <a:headEnd/>
            <a:tailEnd/>
          </a:ln>
        </p:spPr>
        <p:txBody>
          <a:bodyPr>
            <a:prstTxWarp prst="textNoShape">
              <a:avLst/>
            </a:prstTxWarp>
          </a:bodyPr>
          <a:lstStyle/>
          <a:p>
            <a:endParaRPr lang="en-US"/>
          </a:p>
        </p:txBody>
      </p:sp>
      <p:sp>
        <p:nvSpPr>
          <p:cNvPr id="43019" name="Rectangle 10"/>
          <p:cNvSpPr>
            <a:spLocks noChangeArrowheads="1"/>
          </p:cNvSpPr>
          <p:nvPr/>
        </p:nvSpPr>
        <p:spPr bwMode="auto">
          <a:xfrm>
            <a:off x="1295400" y="2971800"/>
            <a:ext cx="1981200" cy="457200"/>
          </a:xfrm>
          <a:prstGeom prst="rect">
            <a:avLst/>
          </a:prstGeom>
          <a:solidFill>
            <a:schemeClr val="bg1"/>
          </a:solidFill>
          <a:ln w="9525">
            <a:noFill/>
            <a:round/>
            <a:headEnd/>
            <a:tailEnd/>
          </a:ln>
        </p:spPr>
        <p:txBody>
          <a:bodyPr>
            <a:prstTxWarp prst="textNoShape">
              <a:avLst/>
            </a:prstTxWarp>
          </a:bodyPr>
          <a:lstStyle/>
          <a:p>
            <a:endParaRPr lang="en-US"/>
          </a:p>
        </p:txBody>
      </p:sp>
      <p:sp>
        <p:nvSpPr>
          <p:cNvPr id="43020" name="Rectangle 11"/>
          <p:cNvSpPr>
            <a:spLocks noChangeArrowheads="1"/>
          </p:cNvSpPr>
          <p:nvPr/>
        </p:nvSpPr>
        <p:spPr bwMode="auto">
          <a:xfrm>
            <a:off x="4038600" y="2819400"/>
            <a:ext cx="2057400" cy="533400"/>
          </a:xfrm>
          <a:prstGeom prst="rect">
            <a:avLst/>
          </a:prstGeom>
          <a:solidFill>
            <a:schemeClr val="bg1"/>
          </a:solidFill>
          <a:ln w="9525">
            <a:noFill/>
            <a:round/>
            <a:headEnd/>
            <a:tailEnd/>
          </a:ln>
        </p:spPr>
        <p:txBody>
          <a:bodyPr>
            <a:prstTxWarp prst="textNoShape">
              <a:avLst/>
            </a:prstTxWarp>
          </a:bodyPr>
          <a:lstStyle/>
          <a:p>
            <a:endParaRPr lang="en-US"/>
          </a:p>
        </p:txBody>
      </p:sp>
      <p:sp>
        <p:nvSpPr>
          <p:cNvPr id="43021" name="Rectangle 12"/>
          <p:cNvSpPr>
            <a:spLocks noChangeArrowheads="1"/>
          </p:cNvSpPr>
          <p:nvPr/>
        </p:nvSpPr>
        <p:spPr bwMode="auto">
          <a:xfrm>
            <a:off x="914400" y="3276600"/>
            <a:ext cx="1828800" cy="533400"/>
          </a:xfrm>
          <a:prstGeom prst="rect">
            <a:avLst/>
          </a:prstGeom>
          <a:solidFill>
            <a:schemeClr val="bg1"/>
          </a:solidFill>
          <a:ln w="9525">
            <a:noFill/>
            <a:round/>
            <a:headEnd/>
            <a:tailEnd/>
          </a:ln>
        </p:spPr>
        <p:txBody>
          <a:bodyPr>
            <a:prstTxWarp prst="textNoShape">
              <a:avLst/>
            </a:prstTxWarp>
          </a:bodyPr>
          <a:lstStyle/>
          <a:p>
            <a:endParaRPr lang="en-US"/>
          </a:p>
        </p:txBody>
      </p:sp>
      <p:sp>
        <p:nvSpPr>
          <p:cNvPr id="43022" name="Rectangle 13"/>
          <p:cNvSpPr>
            <a:spLocks noChangeArrowheads="1"/>
          </p:cNvSpPr>
          <p:nvPr/>
        </p:nvSpPr>
        <p:spPr bwMode="auto">
          <a:xfrm>
            <a:off x="3200400" y="3405188"/>
            <a:ext cx="4495800" cy="428625"/>
          </a:xfrm>
          <a:prstGeom prst="rect">
            <a:avLst/>
          </a:prstGeom>
          <a:solidFill>
            <a:schemeClr val="bg1"/>
          </a:solidFill>
          <a:ln w="9525">
            <a:noFill/>
            <a:round/>
            <a:headEnd/>
            <a:tailEnd/>
          </a:ln>
        </p:spPr>
        <p:txBody>
          <a:bodyPr>
            <a:prstTxWarp prst="textNoShape">
              <a:avLst/>
            </a:prstTxWarp>
          </a:bodyPr>
          <a:lstStyle/>
          <a:p>
            <a:endParaRPr lang="en-US"/>
          </a:p>
        </p:txBody>
      </p:sp>
      <p:sp>
        <p:nvSpPr>
          <p:cNvPr id="43023" name="Rectangle 14"/>
          <p:cNvSpPr>
            <a:spLocks noChangeArrowheads="1"/>
          </p:cNvSpPr>
          <p:nvPr/>
        </p:nvSpPr>
        <p:spPr bwMode="auto">
          <a:xfrm>
            <a:off x="1905000" y="3810000"/>
            <a:ext cx="4419600" cy="457200"/>
          </a:xfrm>
          <a:prstGeom prst="rect">
            <a:avLst/>
          </a:prstGeom>
          <a:solidFill>
            <a:schemeClr val="bg1"/>
          </a:solidFill>
          <a:ln w="9525">
            <a:noFill/>
            <a:round/>
            <a:headEnd/>
            <a:tailEnd/>
          </a:ln>
        </p:spPr>
        <p:txBody>
          <a:bodyPr>
            <a:prstTxWarp prst="textNoShape">
              <a:avLst/>
            </a:prstTxWarp>
          </a:bodyPr>
          <a:lstStyle/>
          <a:p>
            <a:endParaRPr lang="en-US"/>
          </a:p>
        </p:txBody>
      </p:sp>
      <p:sp>
        <p:nvSpPr>
          <p:cNvPr id="43024" name="Rectangle 15"/>
          <p:cNvSpPr>
            <a:spLocks noChangeArrowheads="1"/>
          </p:cNvSpPr>
          <p:nvPr/>
        </p:nvSpPr>
        <p:spPr bwMode="auto">
          <a:xfrm>
            <a:off x="1295400" y="4191000"/>
            <a:ext cx="6629400" cy="2133600"/>
          </a:xfrm>
          <a:prstGeom prst="rect">
            <a:avLst/>
          </a:prstGeom>
          <a:solidFill>
            <a:schemeClr val="bg1"/>
          </a:solidFill>
          <a:ln w="9525">
            <a:noFill/>
            <a:round/>
            <a:headEnd/>
            <a:tailEnd/>
          </a:ln>
        </p:spPr>
        <p:txBody>
          <a:bodyPr>
            <a:prstTxWarp prst="textNoShape">
              <a:avLst/>
            </a:prstTxWarp>
          </a:bodyPr>
          <a:lstStyle/>
          <a:p>
            <a:endParaRPr lang="en-US"/>
          </a:p>
        </p:txBody>
      </p:sp>
      <p:sp>
        <p:nvSpPr>
          <p:cNvPr id="43025" name="Rectangle 16"/>
          <p:cNvSpPr>
            <a:spLocks noChangeArrowheads="1"/>
          </p:cNvSpPr>
          <p:nvPr/>
        </p:nvSpPr>
        <p:spPr bwMode="auto">
          <a:xfrm>
            <a:off x="6858000" y="3733800"/>
            <a:ext cx="1447800" cy="533400"/>
          </a:xfrm>
          <a:prstGeom prst="rect">
            <a:avLst/>
          </a:prstGeom>
          <a:solidFill>
            <a:schemeClr val="bg1"/>
          </a:solidFill>
          <a:ln w="9525">
            <a:noFill/>
            <a:round/>
            <a:headEnd/>
            <a:tailEnd/>
          </a:ln>
        </p:spPr>
        <p:txBody>
          <a:bodyPr>
            <a:prstTxWarp prst="textNoShape">
              <a:avLst/>
            </a:prstTxWarp>
          </a:bodyPr>
          <a:lstStyle/>
          <a:p>
            <a:endParaRPr lang="en-US"/>
          </a:p>
        </p:txBody>
      </p:sp>
    </p:spTree>
  </p:cSld>
  <p:clrMapOvr>
    <a:masterClrMapping/>
  </p:clrMapOvr>
  <p:transition spd="slow">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618367" y="1075540"/>
            <a:ext cx="3193943" cy="4757176"/>
          </a:xfrm>
          <a:prstGeom prst="rect">
            <a:avLst/>
          </a:prstGeom>
        </p:spPr>
      </p:pic>
      <p:pic>
        <p:nvPicPr>
          <p:cNvPr id="17412" name="Picture 7" descr="st-dupont-fountain-pen-usb-key.jpg"/>
          <p:cNvPicPr>
            <a:picLocks noChangeAspect="1"/>
          </p:cNvPicPr>
          <p:nvPr/>
        </p:nvPicPr>
        <p:blipFill>
          <a:blip r:embed="rId3"/>
          <a:srcRect/>
          <a:stretch>
            <a:fillRect/>
          </a:stretch>
        </p:blipFill>
        <p:spPr bwMode="auto">
          <a:xfrm>
            <a:off x="7956550" y="0"/>
            <a:ext cx="1187450" cy="838200"/>
          </a:xfrm>
          <a:prstGeom prst="rect">
            <a:avLst/>
          </a:prstGeom>
          <a:noFill/>
          <a:ln w="9525">
            <a:noFill/>
            <a:miter lim="800000"/>
            <a:headEnd/>
            <a:tailEnd/>
          </a:ln>
        </p:spPr>
      </p:pic>
      <p:sp>
        <p:nvSpPr>
          <p:cNvPr id="7" name="TextBox 6"/>
          <p:cNvSpPr txBox="1">
            <a:spLocks noChangeArrowheads="1"/>
          </p:cNvSpPr>
          <p:nvPr/>
        </p:nvSpPr>
        <p:spPr bwMode="auto">
          <a:xfrm>
            <a:off x="4227469" y="2219732"/>
            <a:ext cx="3729081" cy="1446550"/>
          </a:xfrm>
          <a:prstGeom prst="rect">
            <a:avLst/>
          </a:prstGeom>
          <a:noFill/>
          <a:ln w="9525">
            <a:noFill/>
            <a:miter lim="800000"/>
            <a:headEnd/>
            <a:tailEnd/>
          </a:ln>
        </p:spPr>
        <p:txBody>
          <a:bodyPr wrap="square">
            <a:prstTxWarp prst="textNoShape">
              <a:avLst/>
            </a:prstTxWarp>
            <a:spAutoFit/>
          </a:bodyPr>
          <a:lstStyle/>
          <a:p>
            <a:pPr algn="ctr"/>
            <a:r>
              <a:rPr lang="en-US" sz="4400" dirty="0" smtClean="0">
                <a:solidFill>
                  <a:srgbClr val="000000"/>
                </a:solidFill>
              </a:rPr>
              <a:t>The Secret of Literacy</a:t>
            </a:r>
            <a:endParaRPr lang="en-US" sz="4400" dirty="0">
              <a:solidFill>
                <a:srgbClr val="000000"/>
              </a:solidFill>
            </a:endParaRP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lide(from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4034" name="Picture 7" descr="st-dupont-fountain-pen-usb-key.jpg"/>
          <p:cNvPicPr>
            <a:picLocks noChangeAspect="1"/>
          </p:cNvPicPr>
          <p:nvPr/>
        </p:nvPicPr>
        <p:blipFill>
          <a:blip r:embed="rId2"/>
          <a:srcRect/>
          <a:stretch>
            <a:fillRect/>
          </a:stretch>
        </p:blipFill>
        <p:spPr bwMode="auto">
          <a:xfrm>
            <a:off x="7956550" y="0"/>
            <a:ext cx="1187450" cy="838200"/>
          </a:xfrm>
          <a:prstGeom prst="rect">
            <a:avLst/>
          </a:prstGeom>
          <a:noFill/>
          <a:ln w="9525">
            <a:noFill/>
            <a:miter lim="800000"/>
            <a:headEnd/>
            <a:tailEnd/>
          </a:ln>
        </p:spPr>
      </p:pic>
      <p:sp>
        <p:nvSpPr>
          <p:cNvPr id="44035"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pitchFamily="-83" charset="0"/>
            </a:endParaRPr>
          </a:p>
        </p:txBody>
      </p:sp>
      <p:sp>
        <p:nvSpPr>
          <p:cNvPr id="44036" name="Text Box 4"/>
          <p:cNvSpPr txBox="1">
            <a:spLocks noChangeArrowheads="1"/>
          </p:cNvSpPr>
          <p:nvPr/>
        </p:nvSpPr>
        <p:spPr bwMode="auto">
          <a:xfrm>
            <a:off x="1295400" y="706438"/>
            <a:ext cx="6705600" cy="5694362"/>
          </a:xfrm>
          <a:prstGeom prst="rect">
            <a:avLst/>
          </a:prstGeom>
          <a:noFill/>
          <a:ln w="9525">
            <a:noFill/>
            <a:miter lim="800000"/>
            <a:headEnd/>
            <a:tailEnd/>
          </a:ln>
        </p:spPr>
        <p:txBody>
          <a:bodyPr>
            <a:prstTxWarp prst="textNoShape">
              <a:avLst/>
            </a:prstTxWarp>
            <a:spAutoFit/>
          </a:bodyPr>
          <a:lstStyle/>
          <a:p>
            <a:endParaRPr lang="en-GB" sz="2800">
              <a:solidFill>
                <a:srgbClr val="000000"/>
              </a:solidFill>
              <a:latin typeface="Comic Sans MS" pitchFamily="-83" charset="0"/>
              <a:ea typeface="Times" pitchFamily="-83" charset="0"/>
              <a:cs typeface="Times" pitchFamily="-83" charset="0"/>
            </a:endParaRPr>
          </a:p>
          <a:p>
            <a:r>
              <a:rPr lang="en-GB" sz="2800" b="1">
                <a:solidFill>
                  <a:srgbClr val="000000"/>
                </a:solidFill>
                <a:latin typeface="Comic Sans MS" pitchFamily="-83" charset="0"/>
                <a:ea typeface="Times" pitchFamily="-83" charset="0"/>
                <a:cs typeface="Times" pitchFamily="-83" charset="0"/>
              </a:rPr>
              <a:t>Urquhart castle is probably one of the most picturesquely situated castles in the Scottish Highlands. Located 16 miles south-west of Inverness, the castle, one of the largest in Scotland, overlooks much of Loch Ness. Visitors come to stroll through the ruins of the 13th-century castle because Urquhart has earned the reputation of being one of the best spots for sighting Loch Ness’s most famous inhabitant.</a:t>
            </a:r>
          </a:p>
        </p:txBody>
      </p:sp>
      <p:sp>
        <p:nvSpPr>
          <p:cNvPr id="44037" name="Rectangle 4"/>
          <p:cNvSpPr>
            <a:spLocks noChangeArrowheads="1"/>
          </p:cNvSpPr>
          <p:nvPr/>
        </p:nvSpPr>
        <p:spPr bwMode="auto">
          <a:xfrm>
            <a:off x="1143000" y="1143000"/>
            <a:ext cx="3048000" cy="533400"/>
          </a:xfrm>
          <a:prstGeom prst="rect">
            <a:avLst/>
          </a:prstGeom>
          <a:solidFill>
            <a:schemeClr val="bg1"/>
          </a:solidFill>
          <a:ln w="9525">
            <a:noFill/>
            <a:round/>
            <a:headEnd/>
            <a:tailEnd/>
          </a:ln>
        </p:spPr>
        <p:txBody>
          <a:bodyPr>
            <a:prstTxWarp prst="textNoShape">
              <a:avLst/>
            </a:prstTxWarp>
          </a:bodyPr>
          <a:lstStyle/>
          <a:p>
            <a:endParaRPr lang="en-US"/>
          </a:p>
        </p:txBody>
      </p:sp>
      <p:sp>
        <p:nvSpPr>
          <p:cNvPr id="44038" name="Rectangle 5"/>
          <p:cNvSpPr>
            <a:spLocks noChangeArrowheads="1"/>
          </p:cNvSpPr>
          <p:nvPr/>
        </p:nvSpPr>
        <p:spPr bwMode="auto">
          <a:xfrm>
            <a:off x="4572000" y="1143000"/>
            <a:ext cx="2438400" cy="533400"/>
          </a:xfrm>
          <a:prstGeom prst="rect">
            <a:avLst/>
          </a:prstGeom>
          <a:solidFill>
            <a:schemeClr val="bg1"/>
          </a:solidFill>
          <a:ln w="9525">
            <a:noFill/>
            <a:round/>
            <a:headEnd/>
            <a:tailEnd/>
          </a:ln>
        </p:spPr>
        <p:txBody>
          <a:bodyPr>
            <a:prstTxWarp prst="textNoShape">
              <a:avLst/>
            </a:prstTxWarp>
          </a:bodyPr>
          <a:lstStyle/>
          <a:p>
            <a:endParaRPr lang="en-US"/>
          </a:p>
        </p:txBody>
      </p:sp>
      <p:sp>
        <p:nvSpPr>
          <p:cNvPr id="44039" name="Rectangle 6"/>
          <p:cNvSpPr>
            <a:spLocks noChangeArrowheads="1"/>
          </p:cNvSpPr>
          <p:nvPr/>
        </p:nvSpPr>
        <p:spPr bwMode="auto">
          <a:xfrm>
            <a:off x="2057400" y="1600200"/>
            <a:ext cx="5029200" cy="533400"/>
          </a:xfrm>
          <a:prstGeom prst="rect">
            <a:avLst/>
          </a:prstGeom>
          <a:solidFill>
            <a:schemeClr val="bg1"/>
          </a:solidFill>
          <a:ln w="9525">
            <a:noFill/>
            <a:round/>
            <a:headEnd/>
            <a:tailEnd/>
          </a:ln>
        </p:spPr>
        <p:txBody>
          <a:bodyPr>
            <a:prstTxWarp prst="textNoShape">
              <a:avLst/>
            </a:prstTxWarp>
          </a:bodyPr>
          <a:lstStyle/>
          <a:p>
            <a:endParaRPr lang="en-US"/>
          </a:p>
        </p:txBody>
      </p:sp>
      <p:sp>
        <p:nvSpPr>
          <p:cNvPr id="44040" name="Rectangle 7"/>
          <p:cNvSpPr>
            <a:spLocks noChangeArrowheads="1"/>
          </p:cNvSpPr>
          <p:nvPr/>
        </p:nvSpPr>
        <p:spPr bwMode="auto">
          <a:xfrm>
            <a:off x="3810000" y="1981200"/>
            <a:ext cx="3657600" cy="533400"/>
          </a:xfrm>
          <a:prstGeom prst="rect">
            <a:avLst/>
          </a:prstGeom>
          <a:solidFill>
            <a:schemeClr val="bg1"/>
          </a:solidFill>
          <a:ln w="9525">
            <a:noFill/>
            <a:round/>
            <a:headEnd/>
            <a:tailEnd/>
          </a:ln>
        </p:spPr>
        <p:txBody>
          <a:bodyPr>
            <a:prstTxWarp prst="textNoShape">
              <a:avLst/>
            </a:prstTxWarp>
          </a:bodyPr>
          <a:lstStyle/>
          <a:p>
            <a:endParaRPr lang="en-US"/>
          </a:p>
        </p:txBody>
      </p:sp>
      <p:sp>
        <p:nvSpPr>
          <p:cNvPr id="44041" name="Rectangle 8"/>
          <p:cNvSpPr>
            <a:spLocks noChangeArrowheads="1"/>
          </p:cNvSpPr>
          <p:nvPr/>
        </p:nvSpPr>
        <p:spPr bwMode="auto">
          <a:xfrm>
            <a:off x="1219200" y="2057400"/>
            <a:ext cx="1447800" cy="533400"/>
          </a:xfrm>
          <a:prstGeom prst="rect">
            <a:avLst/>
          </a:prstGeom>
          <a:solidFill>
            <a:schemeClr val="bg1"/>
          </a:solidFill>
          <a:ln w="9525">
            <a:noFill/>
            <a:round/>
            <a:headEnd/>
            <a:tailEnd/>
          </a:ln>
        </p:spPr>
        <p:txBody>
          <a:bodyPr>
            <a:prstTxWarp prst="textNoShape">
              <a:avLst/>
            </a:prstTxWarp>
          </a:bodyPr>
          <a:lstStyle/>
          <a:p>
            <a:endParaRPr lang="en-US"/>
          </a:p>
        </p:txBody>
      </p:sp>
      <p:sp>
        <p:nvSpPr>
          <p:cNvPr id="44042" name="Rectangle 9"/>
          <p:cNvSpPr>
            <a:spLocks noChangeArrowheads="1"/>
          </p:cNvSpPr>
          <p:nvPr/>
        </p:nvSpPr>
        <p:spPr bwMode="auto">
          <a:xfrm>
            <a:off x="1219200" y="2438400"/>
            <a:ext cx="5257800" cy="533400"/>
          </a:xfrm>
          <a:prstGeom prst="rect">
            <a:avLst/>
          </a:prstGeom>
          <a:solidFill>
            <a:schemeClr val="bg1"/>
          </a:solidFill>
          <a:ln w="9525">
            <a:noFill/>
            <a:round/>
            <a:headEnd/>
            <a:tailEnd/>
          </a:ln>
        </p:spPr>
        <p:txBody>
          <a:bodyPr>
            <a:prstTxWarp prst="textNoShape">
              <a:avLst/>
            </a:prstTxWarp>
          </a:bodyPr>
          <a:lstStyle/>
          <a:p>
            <a:endParaRPr lang="en-US"/>
          </a:p>
        </p:txBody>
      </p:sp>
      <p:sp>
        <p:nvSpPr>
          <p:cNvPr id="44043" name="Rectangle 10"/>
          <p:cNvSpPr>
            <a:spLocks noChangeArrowheads="1"/>
          </p:cNvSpPr>
          <p:nvPr/>
        </p:nvSpPr>
        <p:spPr bwMode="auto">
          <a:xfrm>
            <a:off x="1295400" y="2971800"/>
            <a:ext cx="1981200" cy="457200"/>
          </a:xfrm>
          <a:prstGeom prst="rect">
            <a:avLst/>
          </a:prstGeom>
          <a:solidFill>
            <a:schemeClr val="bg1"/>
          </a:solidFill>
          <a:ln w="9525">
            <a:noFill/>
            <a:round/>
            <a:headEnd/>
            <a:tailEnd/>
          </a:ln>
        </p:spPr>
        <p:txBody>
          <a:bodyPr>
            <a:prstTxWarp prst="textNoShape">
              <a:avLst/>
            </a:prstTxWarp>
          </a:bodyPr>
          <a:lstStyle/>
          <a:p>
            <a:endParaRPr lang="en-US"/>
          </a:p>
        </p:txBody>
      </p:sp>
      <p:sp>
        <p:nvSpPr>
          <p:cNvPr id="44044" name="Rectangle 12"/>
          <p:cNvSpPr>
            <a:spLocks noChangeArrowheads="1"/>
          </p:cNvSpPr>
          <p:nvPr/>
        </p:nvSpPr>
        <p:spPr bwMode="auto">
          <a:xfrm>
            <a:off x="914400" y="3276600"/>
            <a:ext cx="1828800" cy="533400"/>
          </a:xfrm>
          <a:prstGeom prst="rect">
            <a:avLst/>
          </a:prstGeom>
          <a:solidFill>
            <a:schemeClr val="bg1"/>
          </a:solidFill>
          <a:ln w="9525">
            <a:noFill/>
            <a:round/>
            <a:headEnd/>
            <a:tailEnd/>
          </a:ln>
        </p:spPr>
        <p:txBody>
          <a:bodyPr>
            <a:prstTxWarp prst="textNoShape">
              <a:avLst/>
            </a:prstTxWarp>
          </a:bodyPr>
          <a:lstStyle/>
          <a:p>
            <a:endParaRPr lang="en-US"/>
          </a:p>
        </p:txBody>
      </p:sp>
      <p:sp>
        <p:nvSpPr>
          <p:cNvPr id="44045" name="Rectangle 13"/>
          <p:cNvSpPr>
            <a:spLocks noChangeArrowheads="1"/>
          </p:cNvSpPr>
          <p:nvPr/>
        </p:nvSpPr>
        <p:spPr bwMode="auto">
          <a:xfrm>
            <a:off x="3200400" y="3405188"/>
            <a:ext cx="4495800" cy="428625"/>
          </a:xfrm>
          <a:prstGeom prst="rect">
            <a:avLst/>
          </a:prstGeom>
          <a:solidFill>
            <a:schemeClr val="bg1"/>
          </a:solidFill>
          <a:ln w="9525">
            <a:noFill/>
            <a:round/>
            <a:headEnd/>
            <a:tailEnd/>
          </a:ln>
        </p:spPr>
        <p:txBody>
          <a:bodyPr>
            <a:prstTxWarp prst="textNoShape">
              <a:avLst/>
            </a:prstTxWarp>
          </a:bodyPr>
          <a:lstStyle/>
          <a:p>
            <a:endParaRPr lang="en-US"/>
          </a:p>
        </p:txBody>
      </p:sp>
      <p:sp>
        <p:nvSpPr>
          <p:cNvPr id="44046" name="Rectangle 14"/>
          <p:cNvSpPr>
            <a:spLocks noChangeArrowheads="1"/>
          </p:cNvSpPr>
          <p:nvPr/>
        </p:nvSpPr>
        <p:spPr bwMode="auto">
          <a:xfrm>
            <a:off x="1905000" y="3810000"/>
            <a:ext cx="4419600" cy="457200"/>
          </a:xfrm>
          <a:prstGeom prst="rect">
            <a:avLst/>
          </a:prstGeom>
          <a:solidFill>
            <a:schemeClr val="bg1"/>
          </a:solidFill>
          <a:ln w="9525">
            <a:noFill/>
            <a:round/>
            <a:headEnd/>
            <a:tailEnd/>
          </a:ln>
        </p:spPr>
        <p:txBody>
          <a:bodyPr>
            <a:prstTxWarp prst="textNoShape">
              <a:avLst/>
            </a:prstTxWarp>
          </a:bodyPr>
          <a:lstStyle/>
          <a:p>
            <a:endParaRPr lang="en-US"/>
          </a:p>
        </p:txBody>
      </p:sp>
      <p:sp>
        <p:nvSpPr>
          <p:cNvPr id="44047" name="Rectangle 15"/>
          <p:cNvSpPr>
            <a:spLocks noChangeArrowheads="1"/>
          </p:cNvSpPr>
          <p:nvPr/>
        </p:nvSpPr>
        <p:spPr bwMode="auto">
          <a:xfrm>
            <a:off x="1295400" y="4191000"/>
            <a:ext cx="6629400" cy="2133600"/>
          </a:xfrm>
          <a:prstGeom prst="rect">
            <a:avLst/>
          </a:prstGeom>
          <a:solidFill>
            <a:schemeClr val="bg1"/>
          </a:solidFill>
          <a:ln w="9525">
            <a:noFill/>
            <a:round/>
            <a:headEnd/>
            <a:tailEnd/>
          </a:ln>
        </p:spPr>
        <p:txBody>
          <a:bodyPr>
            <a:prstTxWarp prst="textNoShape">
              <a:avLst/>
            </a:prstTxWarp>
          </a:bodyPr>
          <a:lstStyle/>
          <a:p>
            <a:endParaRPr lang="en-US"/>
          </a:p>
        </p:txBody>
      </p:sp>
      <p:sp>
        <p:nvSpPr>
          <p:cNvPr id="44048" name="Rectangle 16"/>
          <p:cNvSpPr>
            <a:spLocks noChangeArrowheads="1"/>
          </p:cNvSpPr>
          <p:nvPr/>
        </p:nvSpPr>
        <p:spPr bwMode="auto">
          <a:xfrm>
            <a:off x="6858000" y="3733800"/>
            <a:ext cx="1447800" cy="533400"/>
          </a:xfrm>
          <a:prstGeom prst="rect">
            <a:avLst/>
          </a:prstGeom>
          <a:solidFill>
            <a:schemeClr val="bg1"/>
          </a:solidFill>
          <a:ln w="9525">
            <a:noFill/>
            <a:round/>
            <a:headEnd/>
            <a:tailEnd/>
          </a:ln>
        </p:spPr>
        <p:txBody>
          <a:bodyPr>
            <a:prstTxWarp prst="textNoShape">
              <a:avLst/>
            </a:prstTxWarp>
          </a:bodyPr>
          <a:lstStyle/>
          <a:p>
            <a:endParaRPr lang="en-US"/>
          </a:p>
        </p:txBody>
      </p:sp>
    </p:spTree>
  </p:cSld>
  <p:clrMapOvr>
    <a:masterClrMapping/>
  </p:clrMapOvr>
  <p:transition spd="slow">
    <p:dissolv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5058" name="Picture 7" descr="st-dupont-fountain-pen-usb-key.jpg"/>
          <p:cNvPicPr>
            <a:picLocks noChangeAspect="1"/>
          </p:cNvPicPr>
          <p:nvPr/>
        </p:nvPicPr>
        <p:blipFill>
          <a:blip r:embed="rId2"/>
          <a:srcRect/>
          <a:stretch>
            <a:fillRect/>
          </a:stretch>
        </p:blipFill>
        <p:spPr bwMode="auto">
          <a:xfrm>
            <a:off x="7956550" y="0"/>
            <a:ext cx="1187450" cy="838200"/>
          </a:xfrm>
          <a:prstGeom prst="rect">
            <a:avLst/>
          </a:prstGeom>
          <a:noFill/>
          <a:ln w="9525">
            <a:noFill/>
            <a:miter lim="800000"/>
            <a:headEnd/>
            <a:tailEnd/>
          </a:ln>
        </p:spPr>
      </p:pic>
      <p:sp>
        <p:nvSpPr>
          <p:cNvPr id="45059"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pitchFamily="-83" charset="0"/>
            </a:endParaRPr>
          </a:p>
        </p:txBody>
      </p:sp>
      <p:sp>
        <p:nvSpPr>
          <p:cNvPr id="45060" name="Text Box 4"/>
          <p:cNvSpPr txBox="1">
            <a:spLocks noChangeArrowheads="1"/>
          </p:cNvSpPr>
          <p:nvPr/>
        </p:nvSpPr>
        <p:spPr bwMode="auto">
          <a:xfrm>
            <a:off x="1295400" y="706438"/>
            <a:ext cx="6705600" cy="5694362"/>
          </a:xfrm>
          <a:prstGeom prst="rect">
            <a:avLst/>
          </a:prstGeom>
          <a:noFill/>
          <a:ln w="9525">
            <a:noFill/>
            <a:miter lim="800000"/>
            <a:headEnd/>
            <a:tailEnd/>
          </a:ln>
        </p:spPr>
        <p:txBody>
          <a:bodyPr>
            <a:prstTxWarp prst="textNoShape">
              <a:avLst/>
            </a:prstTxWarp>
            <a:spAutoFit/>
          </a:bodyPr>
          <a:lstStyle/>
          <a:p>
            <a:endParaRPr lang="en-GB" sz="2800">
              <a:solidFill>
                <a:srgbClr val="000000"/>
              </a:solidFill>
              <a:latin typeface="Comic Sans MS" pitchFamily="-83" charset="0"/>
              <a:ea typeface="Times" pitchFamily="-83" charset="0"/>
              <a:cs typeface="Times" pitchFamily="-83" charset="0"/>
            </a:endParaRPr>
          </a:p>
          <a:p>
            <a:r>
              <a:rPr lang="en-GB" sz="2800" b="1">
                <a:solidFill>
                  <a:srgbClr val="000000"/>
                </a:solidFill>
                <a:latin typeface="Comic Sans MS" pitchFamily="-83" charset="0"/>
                <a:ea typeface="Times" pitchFamily="-83" charset="0"/>
                <a:cs typeface="Times" pitchFamily="-83" charset="0"/>
              </a:rPr>
              <a:t>Urquhart castle is probably one of the most picturesquely situated castles in the Scottish Highlands. Located 16 miles south-west of Inverness, the castle, one of the largest in Scotland, overlooks much of Loch Ness. Visitors come to stroll through the ruins of the 13th-century castle because Urquhart has earned the reputation of being one of the best spots for sighting Loch Ness’s most famous inhabitant.</a:t>
            </a:r>
          </a:p>
        </p:txBody>
      </p:sp>
      <p:sp>
        <p:nvSpPr>
          <p:cNvPr id="45061" name="Rectangle 4"/>
          <p:cNvSpPr>
            <a:spLocks noChangeArrowheads="1"/>
          </p:cNvSpPr>
          <p:nvPr/>
        </p:nvSpPr>
        <p:spPr bwMode="auto">
          <a:xfrm>
            <a:off x="1143000" y="1143000"/>
            <a:ext cx="3048000" cy="533400"/>
          </a:xfrm>
          <a:prstGeom prst="rect">
            <a:avLst/>
          </a:prstGeom>
          <a:solidFill>
            <a:schemeClr val="bg1"/>
          </a:solidFill>
          <a:ln w="9525">
            <a:noFill/>
            <a:round/>
            <a:headEnd/>
            <a:tailEnd/>
          </a:ln>
        </p:spPr>
        <p:txBody>
          <a:bodyPr>
            <a:prstTxWarp prst="textNoShape">
              <a:avLst/>
            </a:prstTxWarp>
          </a:bodyPr>
          <a:lstStyle/>
          <a:p>
            <a:endParaRPr lang="en-US"/>
          </a:p>
        </p:txBody>
      </p:sp>
      <p:sp>
        <p:nvSpPr>
          <p:cNvPr id="45062" name="Rectangle 5"/>
          <p:cNvSpPr>
            <a:spLocks noChangeArrowheads="1"/>
          </p:cNvSpPr>
          <p:nvPr/>
        </p:nvSpPr>
        <p:spPr bwMode="auto">
          <a:xfrm>
            <a:off x="4572000" y="1143000"/>
            <a:ext cx="2438400" cy="533400"/>
          </a:xfrm>
          <a:prstGeom prst="rect">
            <a:avLst/>
          </a:prstGeom>
          <a:solidFill>
            <a:schemeClr val="bg1"/>
          </a:solidFill>
          <a:ln w="9525">
            <a:noFill/>
            <a:round/>
            <a:headEnd/>
            <a:tailEnd/>
          </a:ln>
        </p:spPr>
        <p:txBody>
          <a:bodyPr>
            <a:prstTxWarp prst="textNoShape">
              <a:avLst/>
            </a:prstTxWarp>
          </a:bodyPr>
          <a:lstStyle/>
          <a:p>
            <a:endParaRPr lang="en-US"/>
          </a:p>
        </p:txBody>
      </p:sp>
      <p:sp>
        <p:nvSpPr>
          <p:cNvPr id="45063" name="Rectangle 6"/>
          <p:cNvSpPr>
            <a:spLocks noChangeArrowheads="1"/>
          </p:cNvSpPr>
          <p:nvPr/>
        </p:nvSpPr>
        <p:spPr bwMode="auto">
          <a:xfrm>
            <a:off x="2057400" y="1600200"/>
            <a:ext cx="5029200" cy="533400"/>
          </a:xfrm>
          <a:prstGeom prst="rect">
            <a:avLst/>
          </a:prstGeom>
          <a:solidFill>
            <a:schemeClr val="bg1"/>
          </a:solidFill>
          <a:ln w="9525">
            <a:noFill/>
            <a:round/>
            <a:headEnd/>
            <a:tailEnd/>
          </a:ln>
        </p:spPr>
        <p:txBody>
          <a:bodyPr>
            <a:prstTxWarp prst="textNoShape">
              <a:avLst/>
            </a:prstTxWarp>
          </a:bodyPr>
          <a:lstStyle/>
          <a:p>
            <a:endParaRPr lang="en-US"/>
          </a:p>
        </p:txBody>
      </p:sp>
      <p:sp>
        <p:nvSpPr>
          <p:cNvPr id="45064" name="Rectangle 7"/>
          <p:cNvSpPr>
            <a:spLocks noChangeArrowheads="1"/>
          </p:cNvSpPr>
          <p:nvPr/>
        </p:nvSpPr>
        <p:spPr bwMode="auto">
          <a:xfrm>
            <a:off x="3810000" y="1981200"/>
            <a:ext cx="3657600" cy="533400"/>
          </a:xfrm>
          <a:prstGeom prst="rect">
            <a:avLst/>
          </a:prstGeom>
          <a:solidFill>
            <a:schemeClr val="bg1"/>
          </a:solidFill>
          <a:ln w="9525">
            <a:noFill/>
            <a:round/>
            <a:headEnd/>
            <a:tailEnd/>
          </a:ln>
        </p:spPr>
        <p:txBody>
          <a:bodyPr>
            <a:prstTxWarp prst="textNoShape">
              <a:avLst/>
            </a:prstTxWarp>
          </a:bodyPr>
          <a:lstStyle/>
          <a:p>
            <a:endParaRPr lang="en-US"/>
          </a:p>
        </p:txBody>
      </p:sp>
      <p:sp>
        <p:nvSpPr>
          <p:cNvPr id="45065" name="Rectangle 9"/>
          <p:cNvSpPr>
            <a:spLocks noChangeArrowheads="1"/>
          </p:cNvSpPr>
          <p:nvPr/>
        </p:nvSpPr>
        <p:spPr bwMode="auto">
          <a:xfrm>
            <a:off x="1219200" y="2438400"/>
            <a:ext cx="5257800" cy="533400"/>
          </a:xfrm>
          <a:prstGeom prst="rect">
            <a:avLst/>
          </a:prstGeom>
          <a:solidFill>
            <a:schemeClr val="bg1"/>
          </a:solidFill>
          <a:ln w="9525">
            <a:noFill/>
            <a:round/>
            <a:headEnd/>
            <a:tailEnd/>
          </a:ln>
        </p:spPr>
        <p:txBody>
          <a:bodyPr>
            <a:prstTxWarp prst="textNoShape">
              <a:avLst/>
            </a:prstTxWarp>
          </a:bodyPr>
          <a:lstStyle/>
          <a:p>
            <a:endParaRPr lang="en-US"/>
          </a:p>
        </p:txBody>
      </p:sp>
      <p:sp>
        <p:nvSpPr>
          <p:cNvPr id="45066" name="Rectangle 10"/>
          <p:cNvSpPr>
            <a:spLocks noChangeArrowheads="1"/>
          </p:cNvSpPr>
          <p:nvPr/>
        </p:nvSpPr>
        <p:spPr bwMode="auto">
          <a:xfrm>
            <a:off x="1295400" y="2971800"/>
            <a:ext cx="1981200" cy="457200"/>
          </a:xfrm>
          <a:prstGeom prst="rect">
            <a:avLst/>
          </a:prstGeom>
          <a:solidFill>
            <a:schemeClr val="bg1"/>
          </a:solidFill>
          <a:ln w="9525">
            <a:noFill/>
            <a:round/>
            <a:headEnd/>
            <a:tailEnd/>
          </a:ln>
        </p:spPr>
        <p:txBody>
          <a:bodyPr>
            <a:prstTxWarp prst="textNoShape">
              <a:avLst/>
            </a:prstTxWarp>
          </a:bodyPr>
          <a:lstStyle/>
          <a:p>
            <a:endParaRPr lang="en-US"/>
          </a:p>
        </p:txBody>
      </p:sp>
      <p:sp>
        <p:nvSpPr>
          <p:cNvPr id="45067" name="Rectangle 12"/>
          <p:cNvSpPr>
            <a:spLocks noChangeArrowheads="1"/>
          </p:cNvSpPr>
          <p:nvPr/>
        </p:nvSpPr>
        <p:spPr bwMode="auto">
          <a:xfrm>
            <a:off x="914400" y="3276600"/>
            <a:ext cx="1828800" cy="533400"/>
          </a:xfrm>
          <a:prstGeom prst="rect">
            <a:avLst/>
          </a:prstGeom>
          <a:solidFill>
            <a:schemeClr val="bg1"/>
          </a:solidFill>
          <a:ln w="9525">
            <a:noFill/>
            <a:round/>
            <a:headEnd/>
            <a:tailEnd/>
          </a:ln>
        </p:spPr>
        <p:txBody>
          <a:bodyPr>
            <a:prstTxWarp prst="textNoShape">
              <a:avLst/>
            </a:prstTxWarp>
          </a:bodyPr>
          <a:lstStyle/>
          <a:p>
            <a:endParaRPr lang="en-US"/>
          </a:p>
        </p:txBody>
      </p:sp>
      <p:sp>
        <p:nvSpPr>
          <p:cNvPr id="45068" name="Rectangle 13"/>
          <p:cNvSpPr>
            <a:spLocks noChangeArrowheads="1"/>
          </p:cNvSpPr>
          <p:nvPr/>
        </p:nvSpPr>
        <p:spPr bwMode="auto">
          <a:xfrm>
            <a:off x="3200400" y="3405188"/>
            <a:ext cx="4495800" cy="428625"/>
          </a:xfrm>
          <a:prstGeom prst="rect">
            <a:avLst/>
          </a:prstGeom>
          <a:solidFill>
            <a:schemeClr val="bg1"/>
          </a:solidFill>
          <a:ln w="9525">
            <a:noFill/>
            <a:round/>
            <a:headEnd/>
            <a:tailEnd/>
          </a:ln>
        </p:spPr>
        <p:txBody>
          <a:bodyPr>
            <a:prstTxWarp prst="textNoShape">
              <a:avLst/>
            </a:prstTxWarp>
          </a:bodyPr>
          <a:lstStyle/>
          <a:p>
            <a:endParaRPr lang="en-US"/>
          </a:p>
        </p:txBody>
      </p:sp>
      <p:sp>
        <p:nvSpPr>
          <p:cNvPr id="45069" name="Rectangle 14"/>
          <p:cNvSpPr>
            <a:spLocks noChangeArrowheads="1"/>
          </p:cNvSpPr>
          <p:nvPr/>
        </p:nvSpPr>
        <p:spPr bwMode="auto">
          <a:xfrm>
            <a:off x="1905000" y="3810000"/>
            <a:ext cx="4419600" cy="457200"/>
          </a:xfrm>
          <a:prstGeom prst="rect">
            <a:avLst/>
          </a:prstGeom>
          <a:solidFill>
            <a:schemeClr val="bg1"/>
          </a:solidFill>
          <a:ln w="9525">
            <a:noFill/>
            <a:round/>
            <a:headEnd/>
            <a:tailEnd/>
          </a:ln>
        </p:spPr>
        <p:txBody>
          <a:bodyPr>
            <a:prstTxWarp prst="textNoShape">
              <a:avLst/>
            </a:prstTxWarp>
          </a:bodyPr>
          <a:lstStyle/>
          <a:p>
            <a:endParaRPr lang="en-US"/>
          </a:p>
        </p:txBody>
      </p:sp>
      <p:sp>
        <p:nvSpPr>
          <p:cNvPr id="45070" name="Rectangle 15"/>
          <p:cNvSpPr>
            <a:spLocks noChangeArrowheads="1"/>
          </p:cNvSpPr>
          <p:nvPr/>
        </p:nvSpPr>
        <p:spPr bwMode="auto">
          <a:xfrm>
            <a:off x="1295400" y="4191000"/>
            <a:ext cx="6629400" cy="2133600"/>
          </a:xfrm>
          <a:prstGeom prst="rect">
            <a:avLst/>
          </a:prstGeom>
          <a:solidFill>
            <a:schemeClr val="bg1"/>
          </a:solidFill>
          <a:ln w="9525">
            <a:noFill/>
            <a:round/>
            <a:headEnd/>
            <a:tailEnd/>
          </a:ln>
        </p:spPr>
        <p:txBody>
          <a:bodyPr>
            <a:prstTxWarp prst="textNoShape">
              <a:avLst/>
            </a:prstTxWarp>
          </a:bodyPr>
          <a:lstStyle/>
          <a:p>
            <a:endParaRPr lang="en-US"/>
          </a:p>
        </p:txBody>
      </p:sp>
      <p:sp>
        <p:nvSpPr>
          <p:cNvPr id="45071" name="Rectangle 16"/>
          <p:cNvSpPr>
            <a:spLocks noChangeArrowheads="1"/>
          </p:cNvSpPr>
          <p:nvPr/>
        </p:nvSpPr>
        <p:spPr bwMode="auto">
          <a:xfrm>
            <a:off x="6858000" y="3733800"/>
            <a:ext cx="1447800" cy="533400"/>
          </a:xfrm>
          <a:prstGeom prst="rect">
            <a:avLst/>
          </a:prstGeom>
          <a:solidFill>
            <a:schemeClr val="bg1"/>
          </a:solidFill>
          <a:ln w="9525">
            <a:noFill/>
            <a:round/>
            <a:headEnd/>
            <a:tailEnd/>
          </a:ln>
        </p:spPr>
        <p:txBody>
          <a:bodyPr>
            <a:prstTxWarp prst="textNoShape">
              <a:avLst/>
            </a:prstTxWarp>
          </a:bodyPr>
          <a:lstStyle/>
          <a:p>
            <a:endParaRPr lang="en-US"/>
          </a:p>
        </p:txBody>
      </p:sp>
    </p:spTree>
  </p:cSld>
  <p:clrMapOvr>
    <a:masterClrMapping/>
  </p:clrMapOvr>
  <p:transition spd="slow">
    <p:dissolv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6082" name="Picture 7" descr="st-dupont-fountain-pen-usb-key.jpg"/>
          <p:cNvPicPr>
            <a:picLocks noChangeAspect="1"/>
          </p:cNvPicPr>
          <p:nvPr/>
        </p:nvPicPr>
        <p:blipFill>
          <a:blip r:embed="rId2"/>
          <a:srcRect/>
          <a:stretch>
            <a:fillRect/>
          </a:stretch>
        </p:blipFill>
        <p:spPr bwMode="auto">
          <a:xfrm>
            <a:off x="7956550" y="0"/>
            <a:ext cx="1187450" cy="838200"/>
          </a:xfrm>
          <a:prstGeom prst="rect">
            <a:avLst/>
          </a:prstGeom>
          <a:noFill/>
          <a:ln w="9525">
            <a:noFill/>
            <a:miter lim="800000"/>
            <a:headEnd/>
            <a:tailEnd/>
          </a:ln>
        </p:spPr>
      </p:pic>
      <p:sp>
        <p:nvSpPr>
          <p:cNvPr id="46083"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pitchFamily="-83" charset="0"/>
            </a:endParaRPr>
          </a:p>
        </p:txBody>
      </p:sp>
      <p:sp>
        <p:nvSpPr>
          <p:cNvPr id="46084" name="Text Box 4"/>
          <p:cNvSpPr txBox="1">
            <a:spLocks noChangeArrowheads="1"/>
          </p:cNvSpPr>
          <p:nvPr/>
        </p:nvSpPr>
        <p:spPr bwMode="auto">
          <a:xfrm>
            <a:off x="1295400" y="706438"/>
            <a:ext cx="6705600" cy="5694362"/>
          </a:xfrm>
          <a:prstGeom prst="rect">
            <a:avLst/>
          </a:prstGeom>
          <a:noFill/>
          <a:ln w="9525">
            <a:noFill/>
            <a:miter lim="800000"/>
            <a:headEnd/>
            <a:tailEnd/>
          </a:ln>
        </p:spPr>
        <p:txBody>
          <a:bodyPr>
            <a:prstTxWarp prst="textNoShape">
              <a:avLst/>
            </a:prstTxWarp>
            <a:spAutoFit/>
          </a:bodyPr>
          <a:lstStyle/>
          <a:p>
            <a:endParaRPr lang="en-GB" sz="2800">
              <a:solidFill>
                <a:srgbClr val="000000"/>
              </a:solidFill>
              <a:latin typeface="Comic Sans MS" pitchFamily="-83" charset="0"/>
              <a:ea typeface="Times" pitchFamily="-83" charset="0"/>
              <a:cs typeface="Times" pitchFamily="-83" charset="0"/>
            </a:endParaRPr>
          </a:p>
          <a:p>
            <a:r>
              <a:rPr lang="en-GB" sz="2800" b="1">
                <a:solidFill>
                  <a:srgbClr val="000000"/>
                </a:solidFill>
                <a:latin typeface="Comic Sans MS" pitchFamily="-83" charset="0"/>
                <a:ea typeface="Times" pitchFamily="-83" charset="0"/>
                <a:cs typeface="Times" pitchFamily="-83" charset="0"/>
              </a:rPr>
              <a:t>Urquhart castle is probably one of the most picturesquely situated castles in the Scottish Highlands. Located 16 miles south-west of Inverness, the castle, one of the largest in Scotland, overlooks much of Loch Ness. Visitors come to stroll through the ruins of the 13th-century castle because Urquhart has earned the reputation of being one of the best spots for sighting Loch Ness’s most famous inhabitant.</a:t>
            </a:r>
          </a:p>
        </p:txBody>
      </p:sp>
      <p:sp>
        <p:nvSpPr>
          <p:cNvPr id="46085" name="Rectangle 4"/>
          <p:cNvSpPr>
            <a:spLocks noChangeArrowheads="1"/>
          </p:cNvSpPr>
          <p:nvPr/>
        </p:nvSpPr>
        <p:spPr bwMode="auto">
          <a:xfrm>
            <a:off x="1143000" y="1143000"/>
            <a:ext cx="3048000" cy="533400"/>
          </a:xfrm>
          <a:prstGeom prst="rect">
            <a:avLst/>
          </a:prstGeom>
          <a:solidFill>
            <a:schemeClr val="bg1"/>
          </a:solidFill>
          <a:ln w="9525">
            <a:noFill/>
            <a:round/>
            <a:headEnd/>
            <a:tailEnd/>
          </a:ln>
        </p:spPr>
        <p:txBody>
          <a:bodyPr>
            <a:prstTxWarp prst="textNoShape">
              <a:avLst/>
            </a:prstTxWarp>
          </a:bodyPr>
          <a:lstStyle/>
          <a:p>
            <a:endParaRPr lang="en-US"/>
          </a:p>
        </p:txBody>
      </p:sp>
      <p:sp>
        <p:nvSpPr>
          <p:cNvPr id="46086" name="Rectangle 5"/>
          <p:cNvSpPr>
            <a:spLocks noChangeArrowheads="1"/>
          </p:cNvSpPr>
          <p:nvPr/>
        </p:nvSpPr>
        <p:spPr bwMode="auto">
          <a:xfrm>
            <a:off x="4572000" y="1143000"/>
            <a:ext cx="2438400" cy="533400"/>
          </a:xfrm>
          <a:prstGeom prst="rect">
            <a:avLst/>
          </a:prstGeom>
          <a:solidFill>
            <a:schemeClr val="bg1"/>
          </a:solidFill>
          <a:ln w="9525">
            <a:noFill/>
            <a:round/>
            <a:headEnd/>
            <a:tailEnd/>
          </a:ln>
        </p:spPr>
        <p:txBody>
          <a:bodyPr>
            <a:prstTxWarp prst="textNoShape">
              <a:avLst/>
            </a:prstTxWarp>
          </a:bodyPr>
          <a:lstStyle/>
          <a:p>
            <a:endParaRPr lang="en-US"/>
          </a:p>
        </p:txBody>
      </p:sp>
      <p:sp>
        <p:nvSpPr>
          <p:cNvPr id="46087" name="Rectangle 6"/>
          <p:cNvSpPr>
            <a:spLocks noChangeArrowheads="1"/>
          </p:cNvSpPr>
          <p:nvPr/>
        </p:nvSpPr>
        <p:spPr bwMode="auto">
          <a:xfrm>
            <a:off x="2057400" y="1600200"/>
            <a:ext cx="5029200" cy="533400"/>
          </a:xfrm>
          <a:prstGeom prst="rect">
            <a:avLst/>
          </a:prstGeom>
          <a:solidFill>
            <a:schemeClr val="bg1"/>
          </a:solidFill>
          <a:ln w="9525">
            <a:noFill/>
            <a:round/>
            <a:headEnd/>
            <a:tailEnd/>
          </a:ln>
        </p:spPr>
        <p:txBody>
          <a:bodyPr>
            <a:prstTxWarp prst="textNoShape">
              <a:avLst/>
            </a:prstTxWarp>
          </a:bodyPr>
          <a:lstStyle/>
          <a:p>
            <a:endParaRPr lang="en-US"/>
          </a:p>
        </p:txBody>
      </p:sp>
      <p:sp>
        <p:nvSpPr>
          <p:cNvPr id="46088" name="Rectangle 7"/>
          <p:cNvSpPr>
            <a:spLocks noChangeArrowheads="1"/>
          </p:cNvSpPr>
          <p:nvPr/>
        </p:nvSpPr>
        <p:spPr bwMode="auto">
          <a:xfrm>
            <a:off x="3810000" y="1981200"/>
            <a:ext cx="3657600" cy="533400"/>
          </a:xfrm>
          <a:prstGeom prst="rect">
            <a:avLst/>
          </a:prstGeom>
          <a:solidFill>
            <a:schemeClr val="bg1"/>
          </a:solidFill>
          <a:ln w="9525">
            <a:noFill/>
            <a:round/>
            <a:headEnd/>
            <a:tailEnd/>
          </a:ln>
        </p:spPr>
        <p:txBody>
          <a:bodyPr>
            <a:prstTxWarp prst="textNoShape">
              <a:avLst/>
            </a:prstTxWarp>
          </a:bodyPr>
          <a:lstStyle/>
          <a:p>
            <a:endParaRPr lang="en-US"/>
          </a:p>
        </p:txBody>
      </p:sp>
      <p:sp>
        <p:nvSpPr>
          <p:cNvPr id="46089" name="Rectangle 9"/>
          <p:cNvSpPr>
            <a:spLocks noChangeArrowheads="1"/>
          </p:cNvSpPr>
          <p:nvPr/>
        </p:nvSpPr>
        <p:spPr bwMode="auto">
          <a:xfrm>
            <a:off x="1219200" y="2438400"/>
            <a:ext cx="5257800" cy="533400"/>
          </a:xfrm>
          <a:prstGeom prst="rect">
            <a:avLst/>
          </a:prstGeom>
          <a:solidFill>
            <a:schemeClr val="bg1"/>
          </a:solidFill>
          <a:ln w="9525">
            <a:noFill/>
            <a:round/>
            <a:headEnd/>
            <a:tailEnd/>
          </a:ln>
        </p:spPr>
        <p:txBody>
          <a:bodyPr>
            <a:prstTxWarp prst="textNoShape">
              <a:avLst/>
            </a:prstTxWarp>
          </a:bodyPr>
          <a:lstStyle/>
          <a:p>
            <a:endParaRPr lang="en-US"/>
          </a:p>
        </p:txBody>
      </p:sp>
      <p:sp>
        <p:nvSpPr>
          <p:cNvPr id="46090" name="Rectangle 12"/>
          <p:cNvSpPr>
            <a:spLocks noChangeArrowheads="1"/>
          </p:cNvSpPr>
          <p:nvPr/>
        </p:nvSpPr>
        <p:spPr bwMode="auto">
          <a:xfrm>
            <a:off x="914400" y="3276600"/>
            <a:ext cx="1828800" cy="533400"/>
          </a:xfrm>
          <a:prstGeom prst="rect">
            <a:avLst/>
          </a:prstGeom>
          <a:solidFill>
            <a:schemeClr val="bg1"/>
          </a:solidFill>
          <a:ln w="9525">
            <a:noFill/>
            <a:round/>
            <a:headEnd/>
            <a:tailEnd/>
          </a:ln>
        </p:spPr>
        <p:txBody>
          <a:bodyPr>
            <a:prstTxWarp prst="textNoShape">
              <a:avLst/>
            </a:prstTxWarp>
          </a:bodyPr>
          <a:lstStyle/>
          <a:p>
            <a:endParaRPr lang="en-US"/>
          </a:p>
        </p:txBody>
      </p:sp>
      <p:sp>
        <p:nvSpPr>
          <p:cNvPr id="46091" name="Rectangle 13"/>
          <p:cNvSpPr>
            <a:spLocks noChangeArrowheads="1"/>
          </p:cNvSpPr>
          <p:nvPr/>
        </p:nvSpPr>
        <p:spPr bwMode="auto">
          <a:xfrm>
            <a:off x="3200400" y="3405188"/>
            <a:ext cx="4495800" cy="428625"/>
          </a:xfrm>
          <a:prstGeom prst="rect">
            <a:avLst/>
          </a:prstGeom>
          <a:solidFill>
            <a:schemeClr val="bg1"/>
          </a:solidFill>
          <a:ln w="9525">
            <a:noFill/>
            <a:round/>
            <a:headEnd/>
            <a:tailEnd/>
          </a:ln>
        </p:spPr>
        <p:txBody>
          <a:bodyPr>
            <a:prstTxWarp prst="textNoShape">
              <a:avLst/>
            </a:prstTxWarp>
          </a:bodyPr>
          <a:lstStyle/>
          <a:p>
            <a:endParaRPr lang="en-US"/>
          </a:p>
        </p:txBody>
      </p:sp>
      <p:sp>
        <p:nvSpPr>
          <p:cNvPr id="46092" name="Rectangle 14"/>
          <p:cNvSpPr>
            <a:spLocks noChangeArrowheads="1"/>
          </p:cNvSpPr>
          <p:nvPr/>
        </p:nvSpPr>
        <p:spPr bwMode="auto">
          <a:xfrm>
            <a:off x="1905000" y="3810000"/>
            <a:ext cx="4419600" cy="457200"/>
          </a:xfrm>
          <a:prstGeom prst="rect">
            <a:avLst/>
          </a:prstGeom>
          <a:solidFill>
            <a:schemeClr val="bg1"/>
          </a:solidFill>
          <a:ln w="9525">
            <a:noFill/>
            <a:round/>
            <a:headEnd/>
            <a:tailEnd/>
          </a:ln>
        </p:spPr>
        <p:txBody>
          <a:bodyPr>
            <a:prstTxWarp prst="textNoShape">
              <a:avLst/>
            </a:prstTxWarp>
          </a:bodyPr>
          <a:lstStyle/>
          <a:p>
            <a:endParaRPr lang="en-US"/>
          </a:p>
        </p:txBody>
      </p:sp>
      <p:sp>
        <p:nvSpPr>
          <p:cNvPr id="46093" name="Rectangle 15"/>
          <p:cNvSpPr>
            <a:spLocks noChangeArrowheads="1"/>
          </p:cNvSpPr>
          <p:nvPr/>
        </p:nvSpPr>
        <p:spPr bwMode="auto">
          <a:xfrm>
            <a:off x="1295400" y="4191000"/>
            <a:ext cx="6629400" cy="2133600"/>
          </a:xfrm>
          <a:prstGeom prst="rect">
            <a:avLst/>
          </a:prstGeom>
          <a:solidFill>
            <a:schemeClr val="bg1"/>
          </a:solidFill>
          <a:ln w="9525">
            <a:noFill/>
            <a:round/>
            <a:headEnd/>
            <a:tailEnd/>
          </a:ln>
        </p:spPr>
        <p:txBody>
          <a:bodyPr>
            <a:prstTxWarp prst="textNoShape">
              <a:avLst/>
            </a:prstTxWarp>
          </a:bodyPr>
          <a:lstStyle/>
          <a:p>
            <a:endParaRPr lang="en-US"/>
          </a:p>
        </p:txBody>
      </p:sp>
      <p:sp>
        <p:nvSpPr>
          <p:cNvPr id="46094" name="Rectangle 16"/>
          <p:cNvSpPr>
            <a:spLocks noChangeArrowheads="1"/>
          </p:cNvSpPr>
          <p:nvPr/>
        </p:nvSpPr>
        <p:spPr bwMode="auto">
          <a:xfrm>
            <a:off x="6858000" y="3733800"/>
            <a:ext cx="1447800" cy="533400"/>
          </a:xfrm>
          <a:prstGeom prst="rect">
            <a:avLst/>
          </a:prstGeom>
          <a:solidFill>
            <a:schemeClr val="bg1"/>
          </a:solidFill>
          <a:ln w="9525">
            <a:noFill/>
            <a:round/>
            <a:headEnd/>
            <a:tailEnd/>
          </a:ln>
        </p:spPr>
        <p:txBody>
          <a:bodyPr>
            <a:prstTxWarp prst="textNoShape">
              <a:avLst/>
            </a:prstTxWarp>
          </a:bodyPr>
          <a:lstStyle/>
          <a:p>
            <a:endParaRPr lang="en-US"/>
          </a:p>
        </p:txBody>
      </p:sp>
    </p:spTree>
  </p:cSld>
  <p:clrMapOvr>
    <a:masterClrMapping/>
  </p:clrMapOvr>
  <p:transition spd="slow">
    <p:dissolv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1202" name="Picture 7" descr="st-dupont-fountain-pen-usb-key.jpg"/>
          <p:cNvPicPr>
            <a:picLocks noChangeAspect="1"/>
          </p:cNvPicPr>
          <p:nvPr/>
        </p:nvPicPr>
        <p:blipFill>
          <a:blip r:embed="rId2"/>
          <a:srcRect/>
          <a:stretch>
            <a:fillRect/>
          </a:stretch>
        </p:blipFill>
        <p:spPr bwMode="auto">
          <a:xfrm>
            <a:off x="7956550" y="0"/>
            <a:ext cx="1187450" cy="838200"/>
          </a:xfrm>
          <a:prstGeom prst="rect">
            <a:avLst/>
          </a:prstGeom>
          <a:noFill/>
          <a:ln w="9525">
            <a:noFill/>
            <a:miter lim="800000"/>
            <a:headEnd/>
            <a:tailEnd/>
          </a:ln>
        </p:spPr>
      </p:pic>
      <p:sp>
        <p:nvSpPr>
          <p:cNvPr id="51203"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pitchFamily="-83" charset="0"/>
            </a:endParaRPr>
          </a:p>
        </p:txBody>
      </p:sp>
      <p:sp>
        <p:nvSpPr>
          <p:cNvPr id="51204" name="Text Box 4"/>
          <p:cNvSpPr txBox="1">
            <a:spLocks noChangeArrowheads="1"/>
          </p:cNvSpPr>
          <p:nvPr/>
        </p:nvSpPr>
        <p:spPr bwMode="auto">
          <a:xfrm>
            <a:off x="1295400" y="706438"/>
            <a:ext cx="6705600" cy="5694362"/>
          </a:xfrm>
          <a:prstGeom prst="rect">
            <a:avLst/>
          </a:prstGeom>
          <a:noFill/>
          <a:ln w="9525">
            <a:noFill/>
            <a:miter lim="800000"/>
            <a:headEnd/>
            <a:tailEnd/>
          </a:ln>
        </p:spPr>
        <p:txBody>
          <a:bodyPr>
            <a:prstTxWarp prst="textNoShape">
              <a:avLst/>
            </a:prstTxWarp>
            <a:spAutoFit/>
          </a:bodyPr>
          <a:lstStyle/>
          <a:p>
            <a:endParaRPr lang="en-GB" sz="2800">
              <a:solidFill>
                <a:srgbClr val="000000"/>
              </a:solidFill>
              <a:latin typeface="Comic Sans MS" pitchFamily="-83" charset="0"/>
              <a:ea typeface="Times" pitchFamily="-83" charset="0"/>
              <a:cs typeface="Times" pitchFamily="-83" charset="0"/>
            </a:endParaRPr>
          </a:p>
          <a:p>
            <a:r>
              <a:rPr lang="en-GB" sz="2800" b="1">
                <a:solidFill>
                  <a:srgbClr val="000000"/>
                </a:solidFill>
                <a:latin typeface="Comic Sans MS" pitchFamily="-83" charset="0"/>
                <a:ea typeface="Times" pitchFamily="-83" charset="0"/>
                <a:cs typeface="Times" pitchFamily="-83" charset="0"/>
              </a:rPr>
              <a:t>Urquhart castle is probably one of the most picturesquely situated castles in the Scottish Highlands. Located 16 miles south-west of Inverness, the castle, one of the largest in Scotland, overlooks much of Loch Ness. Visitors come to stroll through the ruins of the 13th-century castle because Urquhart has earned the reputation of being one of the best spots for sighting Loch Ness’s most famous inhabitant.</a:t>
            </a:r>
          </a:p>
        </p:txBody>
      </p:sp>
    </p:spTree>
  </p:cSld>
  <p:clrMapOvr>
    <a:masterClrMapping/>
  </p:clrMapOvr>
  <p:transition spd="slow">
    <p:dissolv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2052" name="Rectangle 4"/>
          <p:cNvSpPr>
            <a:spLocks noChangeArrowheads="1"/>
          </p:cNvSpPr>
          <p:nvPr/>
        </p:nvSpPr>
        <p:spPr bwMode="auto">
          <a:xfrm>
            <a:off x="609600" y="609600"/>
            <a:ext cx="7772400" cy="5791200"/>
          </a:xfrm>
          <a:prstGeom prst="rect">
            <a:avLst/>
          </a:prstGeom>
          <a:solidFill>
            <a:schemeClr val="bg1"/>
          </a:solidFill>
          <a:ln w="9525">
            <a:solidFill>
              <a:schemeClr val="tx1"/>
            </a:solidFill>
            <a:miter lim="800000"/>
            <a:headEnd/>
            <a:tailEnd/>
          </a:ln>
        </p:spPr>
        <p:txBody>
          <a:bodyPr wrap="none" anchor="ctr">
            <a:prstTxWarp prst="textNoShape">
              <a:avLst/>
            </a:prstTxWarp>
          </a:bodyPr>
          <a:lstStyle/>
          <a:p>
            <a:endParaRPr lang="en-US">
              <a:latin typeface="Calibri" pitchFamily="-83" charset="0"/>
            </a:endParaRPr>
          </a:p>
        </p:txBody>
      </p:sp>
      <p:sp>
        <p:nvSpPr>
          <p:cNvPr id="89091" name="Title 4"/>
          <p:cNvSpPr>
            <a:spLocks noGrp="1"/>
          </p:cNvSpPr>
          <p:nvPr>
            <p:ph type="ctrTitle"/>
          </p:nvPr>
        </p:nvSpPr>
        <p:spPr>
          <a:xfrm>
            <a:off x="762000" y="3097213"/>
            <a:ext cx="7620000" cy="1470025"/>
          </a:xfrm>
          <a:solidFill>
            <a:schemeClr val="bg1"/>
          </a:solidFill>
        </p:spPr>
        <p:txBody>
          <a:bodyPr/>
          <a:lstStyle/>
          <a:p>
            <a:pPr eaLnBrk="1" hangingPunct="1"/>
            <a:r>
              <a:rPr lang="en-US" smtClean="0">
                <a:ea typeface="ＭＳ Ｐゴシック" pitchFamily="-83" charset="-128"/>
                <a:cs typeface="ＭＳ Ｐゴシック" pitchFamily="-83" charset="-128"/>
              </a:rPr>
              <a:t>SCANNING</a:t>
            </a:r>
          </a:p>
        </p:txBody>
      </p:sp>
      <p:pic>
        <p:nvPicPr>
          <p:cNvPr id="89092" name="Picture 6"/>
          <p:cNvPicPr>
            <a:picLocks noChangeAspect="1"/>
          </p:cNvPicPr>
          <p:nvPr/>
        </p:nvPicPr>
        <p:blipFill>
          <a:blip r:embed="rId2"/>
          <a:srcRect/>
          <a:stretch>
            <a:fillRect/>
          </a:stretch>
        </p:blipFill>
        <p:spPr bwMode="auto">
          <a:xfrm>
            <a:off x="5105400" y="868363"/>
            <a:ext cx="2971800" cy="2228850"/>
          </a:xfrm>
          <a:prstGeom prst="rect">
            <a:avLst/>
          </a:prstGeom>
          <a:solidFill>
            <a:schemeClr val="bg1"/>
          </a:solidFill>
          <a:ln w="9525">
            <a:noFill/>
            <a:miter lim="800000"/>
            <a:headEnd/>
            <a:tailEnd/>
          </a:ln>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grpId="0" nodeType="after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barn(outHorizontal)">
                                      <p:cBhvr>
                                        <p:cTn id="7"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2" grpId="0" animBg="1"/>
    </p:bld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0114" name="Rectangle 2"/>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pitchFamily="-83" charset="0"/>
            </a:endParaRPr>
          </a:p>
        </p:txBody>
      </p:sp>
      <p:sp>
        <p:nvSpPr>
          <p:cNvPr id="28675" name="Text Box 3"/>
          <p:cNvSpPr txBox="1">
            <a:spLocks noChangeArrowheads="1"/>
          </p:cNvSpPr>
          <p:nvPr/>
        </p:nvSpPr>
        <p:spPr bwMode="auto">
          <a:xfrm>
            <a:off x="1371600" y="1676400"/>
            <a:ext cx="6705600" cy="4032250"/>
          </a:xfrm>
          <a:prstGeom prst="rect">
            <a:avLst/>
          </a:prstGeom>
          <a:noFill/>
          <a:ln w="9525">
            <a:noFill/>
            <a:miter lim="800000"/>
            <a:headEnd/>
            <a:tailEnd/>
          </a:ln>
        </p:spPr>
        <p:txBody>
          <a:bodyPr>
            <a:prstTxWarp prst="textNoShape">
              <a:avLst/>
            </a:prstTxWarp>
            <a:spAutoFit/>
          </a:bodyPr>
          <a:lstStyle/>
          <a:p>
            <a:pPr marL="514350" indent="-514350">
              <a:buFont typeface="Calibri" pitchFamily="-83" charset="0"/>
              <a:buAutoNum type="arabicPeriod"/>
            </a:pPr>
            <a:r>
              <a:rPr lang="en-GB" sz="3200" b="1">
                <a:solidFill>
                  <a:srgbClr val="FFFFFF"/>
                </a:solidFill>
                <a:latin typeface="Comic Sans MS" pitchFamily="-83" charset="0"/>
                <a:ea typeface="Times" pitchFamily="-83" charset="0"/>
                <a:cs typeface="Times" pitchFamily="-83" charset="0"/>
              </a:rPr>
              <a:t>Where </a:t>
            </a:r>
            <a:r>
              <a:rPr lang="en-GB" sz="3200">
                <a:solidFill>
                  <a:srgbClr val="FFFFFF"/>
                </a:solidFill>
                <a:latin typeface="Comic Sans MS" pitchFamily="-83" charset="0"/>
                <a:ea typeface="Times" pitchFamily="-83" charset="0"/>
                <a:cs typeface="Times" pitchFamily="-83" charset="0"/>
              </a:rPr>
              <a:t>did the first cell phones begin?</a:t>
            </a:r>
          </a:p>
          <a:p>
            <a:pPr marL="514350" indent="-514350">
              <a:buFont typeface="Calibri" pitchFamily="-83" charset="0"/>
              <a:buAutoNum type="arabicPeriod"/>
            </a:pPr>
            <a:r>
              <a:rPr lang="en-GB" sz="3200">
                <a:solidFill>
                  <a:srgbClr val="FFFFFF"/>
                </a:solidFill>
                <a:latin typeface="Comic Sans MS" pitchFamily="-83" charset="0"/>
                <a:ea typeface="Times" pitchFamily="-83" charset="0"/>
                <a:cs typeface="Times" pitchFamily="-83" charset="0"/>
              </a:rPr>
              <a:t>Name </a:t>
            </a:r>
            <a:r>
              <a:rPr lang="en-GB" sz="3200" b="1">
                <a:solidFill>
                  <a:srgbClr val="FFFFFF"/>
                </a:solidFill>
                <a:latin typeface="Comic Sans MS" pitchFamily="-83" charset="0"/>
                <a:ea typeface="Times" pitchFamily="-83" charset="0"/>
                <a:cs typeface="Times" pitchFamily="-83" charset="0"/>
              </a:rPr>
              <a:t>2 other features </a:t>
            </a:r>
            <a:r>
              <a:rPr lang="en-GB" sz="3200">
                <a:solidFill>
                  <a:srgbClr val="FFFFFF"/>
                </a:solidFill>
                <a:latin typeface="Comic Sans MS" pitchFamily="-83" charset="0"/>
                <a:ea typeface="Times" pitchFamily="-83" charset="0"/>
                <a:cs typeface="Times" pitchFamily="-83" charset="0"/>
              </a:rPr>
              <a:t>that started to be included in phones</a:t>
            </a:r>
          </a:p>
          <a:p>
            <a:pPr marL="514350" indent="-514350">
              <a:buFont typeface="Calibri" pitchFamily="-83" charset="0"/>
              <a:buAutoNum type="arabicPeriod"/>
            </a:pPr>
            <a:r>
              <a:rPr lang="en-GB" sz="3200">
                <a:solidFill>
                  <a:srgbClr val="FFFFFF"/>
                </a:solidFill>
                <a:latin typeface="Comic Sans MS" pitchFamily="-83" charset="0"/>
                <a:ea typeface="Times" pitchFamily="-83" charset="0"/>
                <a:cs typeface="Times" pitchFamily="-83" charset="0"/>
              </a:rPr>
              <a:t>Why are cell phones especially useful in </a:t>
            </a:r>
            <a:r>
              <a:rPr lang="en-GB" sz="3200" b="1">
                <a:solidFill>
                  <a:srgbClr val="FFFFFF"/>
                </a:solidFill>
                <a:latin typeface="Comic Sans MS" pitchFamily="-83" charset="0"/>
                <a:ea typeface="Times" pitchFamily="-83" charset="0"/>
                <a:cs typeface="Times" pitchFamily="-83" charset="0"/>
              </a:rPr>
              <a:t>some countries</a:t>
            </a:r>
            <a:r>
              <a:rPr lang="en-GB" sz="3200">
                <a:solidFill>
                  <a:srgbClr val="FFFFFF"/>
                </a:solidFill>
                <a:latin typeface="Comic Sans MS" pitchFamily="-83" charset="0"/>
                <a:ea typeface="Times" pitchFamily="-83" charset="0"/>
                <a:cs typeface="Times" pitchFamily="-83" charset="0"/>
              </a:rPr>
              <a:t>?</a:t>
            </a:r>
          </a:p>
          <a:p>
            <a:pPr marL="514350" indent="-514350"/>
            <a:endParaRPr lang="en-GB" sz="3200">
              <a:solidFill>
                <a:srgbClr val="FFFFFF"/>
              </a:solidFill>
              <a:latin typeface="Comic Sans MS" pitchFamily="-83" charset="0"/>
              <a:ea typeface="Times" pitchFamily="-83" charset="0"/>
              <a:cs typeface="Times" pitchFamily="-83" charset="0"/>
            </a:endParaRP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animEffect transition="in" filter="slide(fromLeft)">
                                      <p:cBhvr>
                                        <p:cTn id="7" dur="500"/>
                                        <p:tgtEl>
                                          <p:spTgt spid="2867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28675">
                                            <p:txEl>
                                              <p:pRg st="1" end="1"/>
                                            </p:txEl>
                                          </p:spTgt>
                                        </p:tgtEl>
                                        <p:attrNameLst>
                                          <p:attrName>style.visibility</p:attrName>
                                        </p:attrNameLst>
                                      </p:cBhvr>
                                      <p:to>
                                        <p:strVal val="visible"/>
                                      </p:to>
                                    </p:set>
                                    <p:animEffect transition="in" filter="slide(fromLeft)">
                                      <p:cBhvr>
                                        <p:cTn id="12" dur="500"/>
                                        <p:tgtEl>
                                          <p:spTgt spid="2867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28675">
                                            <p:txEl>
                                              <p:pRg st="2" end="2"/>
                                            </p:txEl>
                                          </p:spTgt>
                                        </p:tgtEl>
                                        <p:attrNameLst>
                                          <p:attrName>style.visibility</p:attrName>
                                        </p:attrNameLst>
                                      </p:cBhvr>
                                      <p:to>
                                        <p:strVal val="visible"/>
                                      </p:to>
                                    </p:set>
                                    <p:animEffect transition="in" filter="slide(fromLeft)">
                                      <p:cBhvr>
                                        <p:cTn id="17" dur="500"/>
                                        <p:tgtEl>
                                          <p:spTgt spid="2867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p:bld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5235" name="Text Box 4"/>
          <p:cNvSpPr txBox="1">
            <a:spLocks noChangeArrowheads="1"/>
          </p:cNvSpPr>
          <p:nvPr/>
        </p:nvSpPr>
        <p:spPr bwMode="auto">
          <a:xfrm>
            <a:off x="685800" y="487363"/>
            <a:ext cx="7543800" cy="6370637"/>
          </a:xfrm>
          <a:prstGeom prst="rect">
            <a:avLst/>
          </a:prstGeom>
          <a:noFill/>
          <a:ln w="9525">
            <a:noFill/>
            <a:miter lim="800000"/>
            <a:headEnd/>
            <a:tailEnd/>
          </a:ln>
        </p:spPr>
        <p:txBody>
          <a:bodyPr>
            <a:prstTxWarp prst="textNoShape">
              <a:avLst/>
            </a:prstTxWarp>
            <a:spAutoFit/>
          </a:bodyPr>
          <a:lstStyle/>
          <a:p>
            <a:r>
              <a:rPr lang="en-US" sz="2400" b="1">
                <a:solidFill>
                  <a:srgbClr val="FFFFFF"/>
                </a:solidFill>
                <a:latin typeface="Calibri" pitchFamily="-83" charset="0"/>
              </a:rPr>
              <a:t>Cellular telephones</a:t>
            </a:r>
          </a:p>
          <a:p>
            <a:endParaRPr lang="en-US" sz="2400" b="1">
              <a:solidFill>
                <a:srgbClr val="FFFFFF"/>
              </a:solidFill>
              <a:latin typeface="Calibri" pitchFamily="-83" charset="0"/>
            </a:endParaRPr>
          </a:p>
          <a:p>
            <a:r>
              <a:rPr lang="en-US" sz="2400">
                <a:solidFill>
                  <a:srgbClr val="FFFFFF"/>
                </a:solidFill>
                <a:latin typeface="Calibri" pitchFamily="-83" charset="0"/>
              </a:rPr>
              <a:t> The first cellular telephone system began operation in Tokyo in 1979, and the first U.S. system began operation in 1983 in Chicago. A camera phone is a cellular phone that also has picture taking capabilities. Some camera phones have the capability to send these photos to another cellular phone or computer. Advances in digital technology and microelectronics has led to the inclusion of unrelated applications in cellular telephones, such as alarm clocks, calculators, Internet browsers, and voice memos for recording short verbal reminders, while at the same time making such telephones vulnerable to certain software viruses. In many countries with inadequate wire-based telephone networks, cellular telephone systems have provided a means of more quickly establishing a national telecommunications network.</a:t>
            </a:r>
            <a:endParaRPr lang="en-GB" sz="2400" b="1">
              <a:solidFill>
                <a:srgbClr val="FFFFFF"/>
              </a:solidFill>
              <a:latin typeface="Comic Sans MS" pitchFamily="-83" charset="0"/>
              <a:ea typeface="Times" pitchFamily="-83" charset="0"/>
              <a:cs typeface="Times" pitchFamily="-83" charset="0"/>
            </a:endParaRPr>
          </a:p>
        </p:txBody>
      </p:sp>
      <p:sp>
        <p:nvSpPr>
          <p:cNvPr id="91139" name="TextBox 4"/>
          <p:cNvSpPr txBox="1">
            <a:spLocks noChangeArrowheads="1"/>
          </p:cNvSpPr>
          <p:nvPr/>
        </p:nvSpPr>
        <p:spPr bwMode="auto">
          <a:xfrm>
            <a:off x="6553200" y="147638"/>
            <a:ext cx="2209800" cy="1016000"/>
          </a:xfrm>
          <a:prstGeom prst="rect">
            <a:avLst/>
          </a:prstGeom>
          <a:noFill/>
          <a:ln w="38100" cmpd="dbl">
            <a:solidFill>
              <a:schemeClr val="bg2"/>
            </a:solidFill>
            <a:miter lim="800000"/>
            <a:headEnd/>
            <a:tailEnd/>
          </a:ln>
        </p:spPr>
        <p:txBody>
          <a:bodyPr>
            <a:prstTxWarp prst="textNoShape">
              <a:avLst/>
            </a:prstTxWarp>
            <a:spAutoFit/>
          </a:bodyPr>
          <a:lstStyle/>
          <a:p>
            <a:pPr algn="r"/>
            <a:r>
              <a:rPr lang="en-US" sz="2000">
                <a:solidFill>
                  <a:srgbClr val="FFFFFF"/>
                </a:solidFill>
                <a:latin typeface="Calibri" pitchFamily="-83" charset="0"/>
              </a:rPr>
              <a:t>Where begin? </a:t>
            </a:r>
          </a:p>
          <a:p>
            <a:pPr algn="r"/>
            <a:r>
              <a:rPr lang="en-US" sz="2000">
                <a:solidFill>
                  <a:srgbClr val="FFFFFF"/>
                </a:solidFill>
                <a:latin typeface="Calibri" pitchFamily="-83" charset="0"/>
              </a:rPr>
              <a:t>Two features? </a:t>
            </a:r>
          </a:p>
          <a:p>
            <a:pPr algn="r"/>
            <a:r>
              <a:rPr lang="en-US" sz="2000">
                <a:solidFill>
                  <a:srgbClr val="FFFFFF"/>
                </a:solidFill>
                <a:latin typeface="Calibri" pitchFamily="-83" charset="0"/>
              </a:rPr>
              <a:t>Some countries?</a:t>
            </a: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95235"/>
                                        </p:tgtEl>
                                        <p:attrNameLst>
                                          <p:attrName>style.visibility</p:attrName>
                                        </p:attrNameLst>
                                      </p:cBhvr>
                                      <p:to>
                                        <p:strVal val="visible"/>
                                      </p:to>
                                    </p:set>
                                    <p:animEffect transition="in" filter="slide(fromLeft)">
                                      <p:cBhvr>
                                        <p:cTn id="7" dur="500"/>
                                        <p:tgtEl>
                                          <p:spTgt spid="95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35" grpId="0"/>
    </p:bld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1378" name="TextBox 2"/>
          <p:cNvSpPr txBox="1">
            <a:spLocks noChangeArrowheads="1"/>
          </p:cNvSpPr>
          <p:nvPr/>
        </p:nvSpPr>
        <p:spPr bwMode="auto">
          <a:xfrm>
            <a:off x="1600200" y="2438400"/>
            <a:ext cx="6172200" cy="708025"/>
          </a:xfrm>
          <a:prstGeom prst="rect">
            <a:avLst/>
          </a:prstGeom>
          <a:noFill/>
          <a:ln w="9525">
            <a:noFill/>
            <a:miter lim="800000"/>
            <a:headEnd/>
            <a:tailEnd/>
          </a:ln>
        </p:spPr>
        <p:txBody>
          <a:bodyPr>
            <a:prstTxWarp prst="textNoShape">
              <a:avLst/>
            </a:prstTxWarp>
            <a:spAutoFit/>
          </a:bodyPr>
          <a:lstStyle/>
          <a:p>
            <a:pPr algn="ctr"/>
            <a:r>
              <a:rPr lang="en-US" sz="4000">
                <a:solidFill>
                  <a:schemeClr val="bg1"/>
                </a:solidFill>
                <a:latin typeface="Chalkduster" pitchFamily="-83" charset="0"/>
                <a:ea typeface="Chalkduster" pitchFamily="-83" charset="0"/>
                <a:cs typeface="Chalkduster" pitchFamily="-83" charset="0"/>
              </a:rPr>
              <a:t>Research the life of</a:t>
            </a:r>
          </a:p>
        </p:txBody>
      </p:sp>
      <p:sp>
        <p:nvSpPr>
          <p:cNvPr id="4" name="TextBox 3"/>
          <p:cNvSpPr txBox="1">
            <a:spLocks noChangeArrowheads="1"/>
          </p:cNvSpPr>
          <p:nvPr/>
        </p:nvSpPr>
        <p:spPr bwMode="auto">
          <a:xfrm>
            <a:off x="1600200" y="3146425"/>
            <a:ext cx="6172200" cy="708025"/>
          </a:xfrm>
          <a:prstGeom prst="rect">
            <a:avLst/>
          </a:prstGeom>
          <a:noFill/>
          <a:ln w="9525">
            <a:noFill/>
            <a:miter lim="800000"/>
            <a:headEnd/>
            <a:tailEnd/>
          </a:ln>
        </p:spPr>
        <p:txBody>
          <a:bodyPr>
            <a:prstTxWarp prst="textNoShape">
              <a:avLst/>
            </a:prstTxWarp>
            <a:spAutoFit/>
          </a:bodyPr>
          <a:lstStyle/>
          <a:p>
            <a:pPr algn="ctr"/>
            <a:r>
              <a:rPr lang="en-US" sz="4000">
                <a:solidFill>
                  <a:schemeClr val="bg1"/>
                </a:solidFill>
                <a:latin typeface="Chalkduster" pitchFamily="-83" charset="0"/>
                <a:ea typeface="Chalkduster" pitchFamily="-83" charset="0"/>
                <a:cs typeface="Chalkduster" pitchFamily="-83" charset="0"/>
              </a:rPr>
              <a:t>Martin Luther King</a:t>
            </a:r>
          </a:p>
        </p:txBody>
      </p:sp>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iterate type="lt">
                                    <p:tmAbs val="500"/>
                                  </p:iterate>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05474" name="Picture 2" descr="Picture 8.png"/>
          <p:cNvPicPr>
            <a:picLocks noChangeAspect="1"/>
          </p:cNvPicPr>
          <p:nvPr/>
        </p:nvPicPr>
        <p:blipFill>
          <a:blip r:embed="rId3"/>
          <a:srcRect/>
          <a:stretch>
            <a:fillRect/>
          </a:stretch>
        </p:blipFill>
        <p:spPr bwMode="auto">
          <a:xfrm>
            <a:off x="990600" y="1905000"/>
            <a:ext cx="7531100" cy="4089400"/>
          </a:xfrm>
          <a:prstGeom prst="rect">
            <a:avLst/>
          </a:prstGeom>
          <a:noFill/>
          <a:ln w="9525">
            <a:noFill/>
            <a:miter lim="800000"/>
            <a:headEnd/>
            <a:tailEnd/>
          </a:ln>
        </p:spPr>
      </p:pic>
    </p:spTree>
  </p:cSld>
  <p:clrMapOvr>
    <a:masterClrMapping/>
  </p:clrMapOvr>
  <p:transition spd="slow">
    <p:checke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07522" name="Picture 3" descr="Picture 9.png"/>
          <p:cNvPicPr>
            <a:picLocks noChangeAspect="1"/>
          </p:cNvPicPr>
          <p:nvPr/>
        </p:nvPicPr>
        <p:blipFill>
          <a:blip r:embed="rId3"/>
          <a:srcRect/>
          <a:stretch>
            <a:fillRect/>
          </a:stretch>
        </p:blipFill>
        <p:spPr bwMode="auto">
          <a:xfrm>
            <a:off x="1828800" y="2971800"/>
            <a:ext cx="6515100" cy="939800"/>
          </a:xfrm>
          <a:prstGeom prst="rect">
            <a:avLst/>
          </a:prstGeom>
          <a:noFill/>
          <a:ln w="9525">
            <a:noFill/>
            <a:miter lim="800000"/>
            <a:headEnd/>
            <a:tailEnd/>
          </a:ln>
        </p:spPr>
      </p:pic>
    </p:spTree>
  </p:cSld>
  <p:clrMapOvr>
    <a:masterClrMapping/>
  </p:clrMapOvr>
  <p:transition spd="slow">
    <p:checke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9698" name="Picture 3" descr="pile-of-books.jpg"/>
          <p:cNvPicPr>
            <a:picLocks noChangeAspect="1"/>
          </p:cNvPicPr>
          <p:nvPr/>
        </p:nvPicPr>
        <p:blipFill>
          <a:blip r:embed="rId2"/>
          <a:srcRect/>
          <a:stretch>
            <a:fillRect/>
          </a:stretch>
        </p:blipFill>
        <p:spPr bwMode="auto">
          <a:xfrm>
            <a:off x="2841423" y="1981200"/>
            <a:ext cx="1143000" cy="2625725"/>
          </a:xfrm>
          <a:prstGeom prst="rect">
            <a:avLst/>
          </a:prstGeom>
          <a:noFill/>
          <a:ln w="9525">
            <a:noFill/>
            <a:miter lim="800000"/>
            <a:headEnd/>
            <a:tailEnd/>
          </a:ln>
        </p:spPr>
      </p:pic>
      <p:pic>
        <p:nvPicPr>
          <p:cNvPr id="29701" name="Picture 7" descr="st-dupont-fountain-pen-usb-key.jpg"/>
          <p:cNvPicPr>
            <a:picLocks noChangeAspect="1"/>
          </p:cNvPicPr>
          <p:nvPr/>
        </p:nvPicPr>
        <p:blipFill>
          <a:blip r:embed="rId3"/>
          <a:srcRect/>
          <a:stretch>
            <a:fillRect/>
          </a:stretch>
        </p:blipFill>
        <p:spPr bwMode="auto">
          <a:xfrm>
            <a:off x="4167475" y="2697162"/>
            <a:ext cx="2705100" cy="1909763"/>
          </a:xfrm>
          <a:prstGeom prst="rect">
            <a:avLst/>
          </a:prstGeom>
          <a:noFill/>
          <a:ln w="9525">
            <a:noFill/>
            <a:miter lim="800000"/>
            <a:headEnd/>
            <a:tailEnd/>
          </a:ln>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29698"/>
                                        </p:tgtEl>
                                        <p:attrNameLst>
                                          <p:attrName>style.visibility</p:attrName>
                                        </p:attrNameLst>
                                      </p:cBhvr>
                                      <p:to>
                                        <p:strVal val="visible"/>
                                      </p:to>
                                    </p:set>
                                    <p:animEffect transition="in" filter="slide(fromLeft)">
                                      <p:cBhvr>
                                        <p:cTn id="7" dur="500"/>
                                        <p:tgtEl>
                                          <p:spTgt spid="29698"/>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nodeType="clickEffect">
                                  <p:stCondLst>
                                    <p:cond delay="0"/>
                                  </p:stCondLst>
                                  <p:childTnLst>
                                    <p:set>
                                      <p:cBhvr>
                                        <p:cTn id="11" dur="1" fill="hold">
                                          <p:stCondLst>
                                            <p:cond delay="0"/>
                                          </p:stCondLst>
                                        </p:cTn>
                                        <p:tgtEl>
                                          <p:spTgt spid="29701"/>
                                        </p:tgtEl>
                                        <p:attrNameLst>
                                          <p:attrName>style.visibility</p:attrName>
                                        </p:attrNameLst>
                                      </p:cBhvr>
                                      <p:to>
                                        <p:strVal val="visible"/>
                                      </p:to>
                                    </p:set>
                                    <p:animEffect transition="in" filter="slide(fromLeft)">
                                      <p:cBhvr>
                                        <p:cTn id="12" dur="500"/>
                                        <p:tgtEl>
                                          <p:spTgt spid="297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09570" name="Picture 6" descr="Picture 3.png"/>
          <p:cNvPicPr>
            <a:picLocks noChangeAspect="1"/>
          </p:cNvPicPr>
          <p:nvPr/>
        </p:nvPicPr>
        <p:blipFill>
          <a:blip r:embed="rId3"/>
          <a:srcRect/>
          <a:stretch>
            <a:fillRect/>
          </a:stretch>
        </p:blipFill>
        <p:spPr bwMode="auto">
          <a:xfrm>
            <a:off x="304800" y="228600"/>
            <a:ext cx="2819400" cy="858838"/>
          </a:xfrm>
          <a:prstGeom prst="rect">
            <a:avLst/>
          </a:prstGeom>
          <a:noFill/>
          <a:ln w="9525">
            <a:noFill/>
            <a:miter lim="800000"/>
            <a:headEnd/>
            <a:tailEnd/>
          </a:ln>
        </p:spPr>
      </p:pic>
      <p:pic>
        <p:nvPicPr>
          <p:cNvPr id="109571" name="Picture 2" descr="Picture 10.png"/>
          <p:cNvPicPr>
            <a:picLocks noChangeAspect="1"/>
          </p:cNvPicPr>
          <p:nvPr/>
        </p:nvPicPr>
        <p:blipFill>
          <a:blip r:embed="rId4"/>
          <a:srcRect/>
          <a:stretch>
            <a:fillRect/>
          </a:stretch>
        </p:blipFill>
        <p:spPr bwMode="auto">
          <a:xfrm>
            <a:off x="0" y="0"/>
            <a:ext cx="9144000" cy="6788150"/>
          </a:xfrm>
          <a:prstGeom prst="rect">
            <a:avLst/>
          </a:prstGeom>
          <a:noFill/>
          <a:ln w="9525">
            <a:noFill/>
            <a:miter lim="800000"/>
            <a:headEnd/>
            <a:tailEnd/>
          </a:ln>
        </p:spPr>
      </p:pic>
    </p:spTree>
  </p:cSld>
  <p:clrMapOvr>
    <a:masterClrMapping/>
  </p:clrMapOvr>
  <p:transition spd="slow">
    <p:checke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13666" name="Picture 2" descr="Picture 12.png"/>
          <p:cNvPicPr>
            <a:picLocks noChangeAspect="1"/>
          </p:cNvPicPr>
          <p:nvPr/>
        </p:nvPicPr>
        <p:blipFill>
          <a:blip r:embed="rId3"/>
          <a:srcRect/>
          <a:stretch>
            <a:fillRect/>
          </a:stretch>
        </p:blipFill>
        <p:spPr bwMode="auto">
          <a:xfrm>
            <a:off x="1524000" y="1447800"/>
            <a:ext cx="6565900" cy="4953000"/>
          </a:xfrm>
          <a:prstGeom prst="rect">
            <a:avLst/>
          </a:prstGeom>
          <a:noFill/>
          <a:ln w="9525">
            <a:noFill/>
            <a:miter lim="800000"/>
            <a:headEnd/>
            <a:tailEnd/>
          </a:ln>
        </p:spPr>
      </p:pic>
    </p:spTree>
  </p:cSld>
  <p:clrMapOvr>
    <a:masterClrMapping/>
  </p:clrMapOvr>
  <p:transition spd="slow">
    <p:checke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15714" name="Picture 2" descr="Picture 13.png"/>
          <p:cNvPicPr>
            <a:picLocks noChangeAspect="1"/>
          </p:cNvPicPr>
          <p:nvPr/>
        </p:nvPicPr>
        <p:blipFill>
          <a:blip r:embed="rId3"/>
          <a:srcRect/>
          <a:stretch>
            <a:fillRect/>
          </a:stretch>
        </p:blipFill>
        <p:spPr bwMode="auto">
          <a:xfrm>
            <a:off x="228600" y="2209800"/>
            <a:ext cx="9144000" cy="2333625"/>
          </a:xfrm>
          <a:prstGeom prst="rect">
            <a:avLst/>
          </a:prstGeom>
          <a:noFill/>
          <a:ln w="9525">
            <a:noFill/>
            <a:miter lim="800000"/>
            <a:headEnd/>
            <a:tailEnd/>
          </a:ln>
        </p:spPr>
      </p:pic>
    </p:spTree>
  </p:cSld>
  <p:clrMapOvr>
    <a:masterClrMapping/>
  </p:clrMapOvr>
  <p:transition spd="slow">
    <p:checke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17762" name="Picture 2" descr="Picture 16.png"/>
          <p:cNvPicPr>
            <a:picLocks noChangeAspect="1"/>
          </p:cNvPicPr>
          <p:nvPr/>
        </p:nvPicPr>
        <p:blipFill>
          <a:blip r:embed="rId3"/>
          <a:srcRect/>
          <a:stretch>
            <a:fillRect/>
          </a:stretch>
        </p:blipFill>
        <p:spPr bwMode="auto">
          <a:xfrm>
            <a:off x="838200" y="0"/>
            <a:ext cx="6613525" cy="6858000"/>
          </a:xfrm>
          <a:prstGeom prst="rect">
            <a:avLst/>
          </a:prstGeom>
          <a:noFill/>
          <a:ln w="9525">
            <a:noFill/>
            <a:miter lim="800000"/>
            <a:headEnd/>
            <a:tailEnd/>
          </a:ln>
        </p:spPr>
      </p:pic>
    </p:spTree>
  </p:cSld>
  <p:clrMapOvr>
    <a:masterClrMapping/>
  </p:clrMapOvr>
  <p:transition spd="slow">
    <p:checke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19810" name="Picture 3" descr="Picture 15.png"/>
          <p:cNvPicPr>
            <a:picLocks noChangeAspect="1"/>
          </p:cNvPicPr>
          <p:nvPr/>
        </p:nvPicPr>
        <p:blipFill>
          <a:blip r:embed="rId3"/>
          <a:srcRect/>
          <a:stretch>
            <a:fillRect/>
          </a:stretch>
        </p:blipFill>
        <p:spPr bwMode="auto">
          <a:xfrm>
            <a:off x="1295400" y="762000"/>
            <a:ext cx="7175500" cy="4965700"/>
          </a:xfrm>
          <a:prstGeom prst="rect">
            <a:avLst/>
          </a:prstGeom>
          <a:noFill/>
          <a:ln w="9525">
            <a:noFill/>
            <a:miter lim="800000"/>
            <a:headEnd/>
            <a:tailEnd/>
          </a:ln>
        </p:spPr>
      </p:pic>
    </p:spTree>
  </p:cSld>
  <p:clrMapOvr>
    <a:masterClrMapping/>
  </p:clrMapOvr>
  <p:transition spd="slow">
    <p:checke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9698" name="Picture 3" descr="pile-of-books.jpg"/>
          <p:cNvPicPr>
            <a:picLocks noChangeAspect="1"/>
          </p:cNvPicPr>
          <p:nvPr/>
        </p:nvPicPr>
        <p:blipFill>
          <a:blip r:embed="rId2"/>
          <a:srcRect/>
          <a:stretch>
            <a:fillRect/>
          </a:stretch>
        </p:blipFill>
        <p:spPr bwMode="auto">
          <a:xfrm>
            <a:off x="2841423" y="1981200"/>
            <a:ext cx="1143000" cy="2625725"/>
          </a:xfrm>
          <a:prstGeom prst="rect">
            <a:avLst/>
          </a:prstGeom>
          <a:noFill/>
          <a:ln w="9525">
            <a:noFill/>
            <a:miter lim="800000"/>
            <a:headEnd/>
            <a:tailEnd/>
          </a:ln>
        </p:spPr>
      </p:pic>
      <p:pic>
        <p:nvPicPr>
          <p:cNvPr id="29701" name="Picture 7" descr="st-dupont-fountain-pen-usb-key.jpg"/>
          <p:cNvPicPr>
            <a:picLocks noChangeAspect="1"/>
          </p:cNvPicPr>
          <p:nvPr/>
        </p:nvPicPr>
        <p:blipFill>
          <a:blip r:embed="rId3"/>
          <a:srcRect/>
          <a:stretch>
            <a:fillRect/>
          </a:stretch>
        </p:blipFill>
        <p:spPr bwMode="auto">
          <a:xfrm>
            <a:off x="4167475" y="2697162"/>
            <a:ext cx="2705100" cy="1909763"/>
          </a:xfrm>
          <a:prstGeom prst="rect">
            <a:avLst/>
          </a:prstGeom>
          <a:noFill/>
          <a:ln w="9525">
            <a:noFill/>
            <a:miter lim="800000"/>
            <a:headEnd/>
            <a:tailEnd/>
          </a:ln>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29698"/>
                                        </p:tgtEl>
                                        <p:attrNameLst>
                                          <p:attrName>style.visibility</p:attrName>
                                        </p:attrNameLst>
                                      </p:cBhvr>
                                      <p:to>
                                        <p:strVal val="visible"/>
                                      </p:to>
                                    </p:set>
                                    <p:animEffect transition="in" filter="slide(fromLeft)">
                                      <p:cBhvr>
                                        <p:cTn id="7" dur="500"/>
                                        <p:tgtEl>
                                          <p:spTgt spid="29698"/>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nodeType="clickEffect">
                                  <p:stCondLst>
                                    <p:cond delay="0"/>
                                  </p:stCondLst>
                                  <p:childTnLst>
                                    <p:set>
                                      <p:cBhvr>
                                        <p:cTn id="11" dur="1" fill="hold">
                                          <p:stCondLst>
                                            <p:cond delay="0"/>
                                          </p:stCondLst>
                                        </p:cTn>
                                        <p:tgtEl>
                                          <p:spTgt spid="29701"/>
                                        </p:tgtEl>
                                        <p:attrNameLst>
                                          <p:attrName>style.visibility</p:attrName>
                                        </p:attrNameLst>
                                      </p:cBhvr>
                                      <p:to>
                                        <p:strVal val="visible"/>
                                      </p:to>
                                    </p:set>
                                    <p:animEffect transition="in" filter="slide(fromLeft)">
                                      <p:cBhvr>
                                        <p:cTn id="12" dur="500"/>
                                        <p:tgtEl>
                                          <p:spTgt spid="297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7412" name="Picture 7" descr="st-dupont-fountain-pen-usb-key.jpg"/>
          <p:cNvPicPr>
            <a:picLocks noChangeAspect="1"/>
          </p:cNvPicPr>
          <p:nvPr/>
        </p:nvPicPr>
        <p:blipFill>
          <a:blip r:embed="rId2"/>
          <a:srcRect/>
          <a:stretch>
            <a:fillRect/>
          </a:stretch>
        </p:blipFill>
        <p:spPr bwMode="auto">
          <a:xfrm>
            <a:off x="7956550" y="0"/>
            <a:ext cx="1187450" cy="838200"/>
          </a:xfrm>
          <a:prstGeom prst="rect">
            <a:avLst/>
          </a:prstGeom>
          <a:noFill/>
          <a:ln w="9525">
            <a:noFill/>
            <a:miter lim="800000"/>
            <a:headEnd/>
            <a:tailEnd/>
          </a:ln>
        </p:spPr>
      </p:pic>
      <p:sp>
        <p:nvSpPr>
          <p:cNvPr id="7" name="TextBox 6"/>
          <p:cNvSpPr txBox="1">
            <a:spLocks noChangeArrowheads="1"/>
          </p:cNvSpPr>
          <p:nvPr/>
        </p:nvSpPr>
        <p:spPr bwMode="auto">
          <a:xfrm>
            <a:off x="2385513" y="2494338"/>
            <a:ext cx="4593330" cy="2123658"/>
          </a:xfrm>
          <a:prstGeom prst="rect">
            <a:avLst/>
          </a:prstGeom>
          <a:noFill/>
          <a:ln w="9525">
            <a:noFill/>
            <a:miter lim="800000"/>
            <a:headEnd/>
            <a:tailEnd/>
          </a:ln>
        </p:spPr>
        <p:txBody>
          <a:bodyPr wrap="square">
            <a:prstTxWarp prst="textNoShape">
              <a:avLst/>
            </a:prstTxWarp>
            <a:spAutoFit/>
          </a:bodyPr>
          <a:lstStyle/>
          <a:p>
            <a:pPr algn="ctr"/>
            <a:r>
              <a:rPr lang="en-US" sz="4400" dirty="0" smtClean="0">
                <a:solidFill>
                  <a:srgbClr val="000000"/>
                </a:solidFill>
              </a:rPr>
              <a:t>Writing Task</a:t>
            </a:r>
          </a:p>
          <a:p>
            <a:pPr algn="ctr"/>
            <a:r>
              <a:rPr lang="en-US" sz="4400" dirty="0" smtClean="0">
                <a:solidFill>
                  <a:srgbClr val="000000"/>
                </a:solidFill>
              </a:rPr>
              <a:t>+ 3 skills</a:t>
            </a:r>
          </a:p>
          <a:p>
            <a:pPr algn="ctr"/>
            <a:r>
              <a:rPr lang="en-US" sz="4400" dirty="0" smtClean="0">
                <a:solidFill>
                  <a:srgbClr val="000000"/>
                </a:solidFill>
              </a:rPr>
              <a:t>= better writer</a:t>
            </a:r>
            <a:endParaRPr lang="en-US" sz="4400" dirty="0">
              <a:solidFill>
                <a:srgbClr val="000000"/>
              </a:solidFill>
            </a:endParaRP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lide(from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7412" name="Picture 7" descr="st-dupont-fountain-pen-usb-key.jpg"/>
          <p:cNvPicPr>
            <a:picLocks noChangeAspect="1"/>
          </p:cNvPicPr>
          <p:nvPr/>
        </p:nvPicPr>
        <p:blipFill>
          <a:blip r:embed="rId2"/>
          <a:srcRect/>
          <a:stretch>
            <a:fillRect/>
          </a:stretch>
        </p:blipFill>
        <p:spPr bwMode="auto">
          <a:xfrm>
            <a:off x="7956550" y="0"/>
            <a:ext cx="1187450" cy="838200"/>
          </a:xfrm>
          <a:prstGeom prst="rect">
            <a:avLst/>
          </a:prstGeom>
          <a:noFill/>
          <a:ln w="9525">
            <a:noFill/>
            <a:miter lim="800000"/>
            <a:headEnd/>
            <a:tailEnd/>
          </a:ln>
        </p:spPr>
      </p:pic>
      <p:sp>
        <p:nvSpPr>
          <p:cNvPr id="7" name="TextBox 6"/>
          <p:cNvSpPr txBox="1">
            <a:spLocks noChangeArrowheads="1"/>
          </p:cNvSpPr>
          <p:nvPr/>
        </p:nvSpPr>
        <p:spPr bwMode="auto">
          <a:xfrm>
            <a:off x="2385513" y="2494338"/>
            <a:ext cx="4593330" cy="1446550"/>
          </a:xfrm>
          <a:prstGeom prst="rect">
            <a:avLst/>
          </a:prstGeom>
          <a:noFill/>
          <a:ln w="9525">
            <a:noFill/>
            <a:miter lim="800000"/>
            <a:headEnd/>
            <a:tailEnd/>
          </a:ln>
        </p:spPr>
        <p:txBody>
          <a:bodyPr wrap="square">
            <a:prstTxWarp prst="textNoShape">
              <a:avLst/>
            </a:prstTxWarp>
            <a:spAutoFit/>
          </a:bodyPr>
          <a:lstStyle/>
          <a:p>
            <a:pPr algn="ctr"/>
            <a:r>
              <a:rPr lang="en-US" sz="4400" dirty="0" smtClean="0">
                <a:solidFill>
                  <a:srgbClr val="000000"/>
                </a:solidFill>
              </a:rPr>
              <a:t>Describe this room</a:t>
            </a:r>
            <a:endParaRPr lang="en-US" sz="4400" dirty="0">
              <a:solidFill>
                <a:srgbClr val="000000"/>
              </a:solidFill>
            </a:endParaRP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lide(from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7412" name="Picture 7" descr="st-dupont-fountain-pen-usb-key.jpg"/>
          <p:cNvPicPr>
            <a:picLocks noChangeAspect="1"/>
          </p:cNvPicPr>
          <p:nvPr/>
        </p:nvPicPr>
        <p:blipFill>
          <a:blip r:embed="rId2"/>
          <a:srcRect/>
          <a:stretch>
            <a:fillRect/>
          </a:stretch>
        </p:blipFill>
        <p:spPr bwMode="auto">
          <a:xfrm>
            <a:off x="7956550" y="0"/>
            <a:ext cx="1187450" cy="838200"/>
          </a:xfrm>
          <a:prstGeom prst="rect">
            <a:avLst/>
          </a:prstGeom>
          <a:noFill/>
          <a:ln w="9525">
            <a:noFill/>
            <a:miter lim="800000"/>
            <a:headEnd/>
            <a:tailEnd/>
          </a:ln>
        </p:spPr>
      </p:pic>
      <p:sp>
        <p:nvSpPr>
          <p:cNvPr id="7" name="TextBox 6"/>
          <p:cNvSpPr txBox="1">
            <a:spLocks noChangeArrowheads="1"/>
          </p:cNvSpPr>
          <p:nvPr/>
        </p:nvSpPr>
        <p:spPr bwMode="auto">
          <a:xfrm>
            <a:off x="160170" y="697957"/>
            <a:ext cx="6624181" cy="769441"/>
          </a:xfrm>
          <a:prstGeom prst="rect">
            <a:avLst/>
          </a:prstGeom>
          <a:noFill/>
          <a:ln w="9525">
            <a:noFill/>
            <a:miter lim="800000"/>
            <a:headEnd/>
            <a:tailEnd/>
          </a:ln>
        </p:spPr>
        <p:txBody>
          <a:bodyPr wrap="square">
            <a:prstTxWarp prst="textNoShape">
              <a:avLst/>
            </a:prstTxWarp>
            <a:spAutoFit/>
          </a:bodyPr>
          <a:lstStyle/>
          <a:p>
            <a:pPr algn="ctr"/>
            <a:r>
              <a:rPr lang="en-US" sz="4400" dirty="0" smtClean="0">
                <a:solidFill>
                  <a:srgbClr val="000000"/>
                </a:solidFill>
              </a:rPr>
              <a:t>3 writing essentials:</a:t>
            </a:r>
            <a:endParaRPr lang="en-US" sz="4400" dirty="0">
              <a:solidFill>
                <a:srgbClr val="000000"/>
              </a:solidFill>
            </a:endParaRPr>
          </a:p>
        </p:txBody>
      </p:sp>
      <p:sp>
        <p:nvSpPr>
          <p:cNvPr id="4" name="TextBox 3"/>
          <p:cNvSpPr txBox="1">
            <a:spLocks noChangeArrowheads="1"/>
          </p:cNvSpPr>
          <p:nvPr/>
        </p:nvSpPr>
        <p:spPr bwMode="auto">
          <a:xfrm>
            <a:off x="1332369" y="2219732"/>
            <a:ext cx="6624181" cy="2554545"/>
          </a:xfrm>
          <a:prstGeom prst="rect">
            <a:avLst/>
          </a:prstGeom>
          <a:noFill/>
          <a:ln w="9525">
            <a:noFill/>
            <a:miter lim="800000"/>
            <a:headEnd/>
            <a:tailEnd/>
          </a:ln>
        </p:spPr>
        <p:txBody>
          <a:bodyPr wrap="square">
            <a:prstTxWarp prst="textNoShape">
              <a:avLst/>
            </a:prstTxWarp>
            <a:spAutoFit/>
          </a:bodyPr>
          <a:lstStyle/>
          <a:p>
            <a:pPr marL="742950" indent="-742950">
              <a:buFont typeface="+mj-lt"/>
              <a:buAutoNum type="arabicPeriod"/>
            </a:pPr>
            <a:r>
              <a:rPr lang="en-US" sz="3200" dirty="0" smtClean="0">
                <a:solidFill>
                  <a:srgbClr val="000000"/>
                </a:solidFill>
              </a:rPr>
              <a:t>Think of your reader: clarify or mystify</a:t>
            </a:r>
          </a:p>
          <a:p>
            <a:pPr marL="742950" indent="-742950">
              <a:buFont typeface="+mj-lt"/>
              <a:buAutoNum type="arabicPeriod"/>
            </a:pPr>
            <a:r>
              <a:rPr lang="en-US" sz="3200" dirty="0" smtClean="0">
                <a:solidFill>
                  <a:srgbClr val="000000"/>
                </a:solidFill>
              </a:rPr>
              <a:t>Use short &amp; long sentences</a:t>
            </a:r>
          </a:p>
          <a:p>
            <a:pPr marL="742950" indent="-742950">
              <a:buFont typeface="+mj-lt"/>
              <a:buAutoNum type="arabicPeriod"/>
            </a:pPr>
            <a:r>
              <a:rPr lang="en-US" sz="3200" dirty="0" smtClean="0">
                <a:solidFill>
                  <a:srgbClr val="000000"/>
                </a:solidFill>
              </a:rPr>
              <a:t>Reject the first word you think of</a:t>
            </a:r>
            <a:endParaRPr lang="en-US" sz="3200" dirty="0">
              <a:solidFill>
                <a:srgbClr val="000000"/>
              </a:solidFill>
            </a:endParaRP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lide(from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slide(from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slide(fromLeft)">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8" fill="hold" grpId="0"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slide(fromLeft)">
                                      <p:cBhvr>
                                        <p:cTn id="22"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build="p" bldLvl="5"/>
    </p:bld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7412" name="Picture 7" descr="st-dupont-fountain-pen-usb-key.jpg"/>
          <p:cNvPicPr>
            <a:picLocks noChangeAspect="1"/>
          </p:cNvPicPr>
          <p:nvPr/>
        </p:nvPicPr>
        <p:blipFill>
          <a:blip r:embed="rId2"/>
          <a:srcRect/>
          <a:stretch>
            <a:fillRect/>
          </a:stretch>
        </p:blipFill>
        <p:spPr bwMode="auto">
          <a:xfrm>
            <a:off x="7956550" y="0"/>
            <a:ext cx="1187450" cy="838200"/>
          </a:xfrm>
          <a:prstGeom prst="rect">
            <a:avLst/>
          </a:prstGeom>
          <a:noFill/>
          <a:ln w="9525">
            <a:noFill/>
            <a:miter lim="800000"/>
            <a:headEnd/>
            <a:tailEnd/>
          </a:ln>
        </p:spPr>
      </p:pic>
      <p:sp>
        <p:nvSpPr>
          <p:cNvPr id="7" name="TextBox 6"/>
          <p:cNvSpPr txBox="1">
            <a:spLocks noChangeArrowheads="1"/>
          </p:cNvSpPr>
          <p:nvPr/>
        </p:nvSpPr>
        <p:spPr bwMode="auto">
          <a:xfrm>
            <a:off x="2385513" y="2494338"/>
            <a:ext cx="4593330" cy="769441"/>
          </a:xfrm>
          <a:prstGeom prst="rect">
            <a:avLst/>
          </a:prstGeom>
          <a:noFill/>
          <a:ln w="9525">
            <a:noFill/>
            <a:miter lim="800000"/>
            <a:headEnd/>
            <a:tailEnd/>
          </a:ln>
        </p:spPr>
        <p:txBody>
          <a:bodyPr wrap="square">
            <a:prstTxWarp prst="textNoShape">
              <a:avLst/>
            </a:prstTxWarp>
            <a:spAutoFit/>
          </a:bodyPr>
          <a:lstStyle/>
          <a:p>
            <a:pPr algn="ctr"/>
            <a:r>
              <a:rPr lang="en-US" sz="4400" dirty="0" smtClean="0">
                <a:solidFill>
                  <a:srgbClr val="000000"/>
                </a:solidFill>
              </a:rPr>
              <a:t>Demo</a:t>
            </a:r>
            <a:endParaRPr lang="en-US" sz="4400" dirty="0">
              <a:solidFill>
                <a:srgbClr val="000000"/>
              </a:solidFill>
            </a:endParaRP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lide(from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304800" y="3048000"/>
            <a:ext cx="5715000" cy="769938"/>
          </a:xfrm>
          <a:prstGeom prst="rect">
            <a:avLst/>
          </a:prstGeom>
          <a:noFill/>
          <a:ln w="9525">
            <a:noFill/>
            <a:miter lim="800000"/>
            <a:headEnd/>
            <a:tailEnd/>
          </a:ln>
        </p:spPr>
        <p:txBody>
          <a:bodyPr>
            <a:prstTxWarp prst="textNoShape">
              <a:avLst/>
            </a:prstTxWarp>
            <a:spAutoFit/>
          </a:bodyPr>
          <a:lstStyle/>
          <a:p>
            <a:pPr algn="ctr"/>
            <a:r>
              <a:rPr lang="en-US" sz="4400">
                <a:solidFill>
                  <a:srgbClr val="000000"/>
                </a:solidFill>
              </a:rPr>
              <a:t>What</a:t>
            </a:r>
          </a:p>
        </p:txBody>
      </p:sp>
      <p:cxnSp>
        <p:nvCxnSpPr>
          <p:cNvPr id="8" name="Straight Connector 7"/>
          <p:cNvCxnSpPr/>
          <p:nvPr/>
        </p:nvCxnSpPr>
        <p:spPr>
          <a:xfrm rot="5400000">
            <a:off x="3239294" y="3390106"/>
            <a:ext cx="2514600" cy="1588"/>
          </a:xfrm>
          <a:prstGeom prst="line">
            <a:avLst/>
          </a:prstGeom>
          <a:ln w="38100" cmpd="sng">
            <a:solidFill>
              <a:srgbClr val="0000FF"/>
            </a:solidFill>
          </a:ln>
        </p:spPr>
        <p:style>
          <a:lnRef idx="2">
            <a:schemeClr val="accent1"/>
          </a:lnRef>
          <a:fillRef idx="0">
            <a:schemeClr val="accent1"/>
          </a:fillRef>
          <a:effectRef idx="1">
            <a:schemeClr val="accent1"/>
          </a:effectRef>
          <a:fontRef idx="minor">
            <a:schemeClr val="tx1"/>
          </a:fontRef>
        </p:style>
      </p:cxnSp>
      <p:pic>
        <p:nvPicPr>
          <p:cNvPr id="17412" name="Picture 7" descr="st-dupont-fountain-pen-usb-key.jpg"/>
          <p:cNvPicPr>
            <a:picLocks noChangeAspect="1"/>
          </p:cNvPicPr>
          <p:nvPr/>
        </p:nvPicPr>
        <p:blipFill>
          <a:blip r:embed="rId2"/>
          <a:srcRect/>
          <a:stretch>
            <a:fillRect/>
          </a:stretch>
        </p:blipFill>
        <p:spPr bwMode="auto">
          <a:xfrm>
            <a:off x="7956550" y="0"/>
            <a:ext cx="1187450" cy="838200"/>
          </a:xfrm>
          <a:prstGeom prst="rect">
            <a:avLst/>
          </a:prstGeom>
          <a:noFill/>
          <a:ln w="9525">
            <a:noFill/>
            <a:miter lim="800000"/>
            <a:headEnd/>
            <a:tailEnd/>
          </a:ln>
        </p:spPr>
      </p:pic>
      <p:sp>
        <p:nvSpPr>
          <p:cNvPr id="7" name="TextBox 6"/>
          <p:cNvSpPr txBox="1">
            <a:spLocks noChangeArrowheads="1"/>
          </p:cNvSpPr>
          <p:nvPr/>
        </p:nvSpPr>
        <p:spPr bwMode="auto">
          <a:xfrm>
            <a:off x="3048000" y="3048000"/>
            <a:ext cx="5715000" cy="769938"/>
          </a:xfrm>
          <a:prstGeom prst="rect">
            <a:avLst/>
          </a:prstGeom>
          <a:noFill/>
          <a:ln w="9525">
            <a:noFill/>
            <a:miter lim="800000"/>
            <a:headEnd/>
            <a:tailEnd/>
          </a:ln>
        </p:spPr>
        <p:txBody>
          <a:bodyPr>
            <a:prstTxWarp prst="textNoShape">
              <a:avLst/>
            </a:prstTxWarp>
            <a:spAutoFit/>
          </a:bodyPr>
          <a:lstStyle/>
          <a:p>
            <a:pPr algn="ctr"/>
            <a:r>
              <a:rPr lang="en-US" sz="4400">
                <a:solidFill>
                  <a:srgbClr val="000000"/>
                </a:solidFill>
              </a:rPr>
              <a:t>How</a:t>
            </a: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lide(from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slide(fromLeft)">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7412" name="Picture 7" descr="st-dupont-fountain-pen-usb-key.jpg"/>
          <p:cNvPicPr>
            <a:picLocks noChangeAspect="1"/>
          </p:cNvPicPr>
          <p:nvPr/>
        </p:nvPicPr>
        <p:blipFill>
          <a:blip r:embed="rId2"/>
          <a:srcRect/>
          <a:stretch>
            <a:fillRect/>
          </a:stretch>
        </p:blipFill>
        <p:spPr bwMode="auto">
          <a:xfrm>
            <a:off x="7956550" y="0"/>
            <a:ext cx="1187450" cy="838200"/>
          </a:xfrm>
          <a:prstGeom prst="rect">
            <a:avLst/>
          </a:prstGeom>
          <a:noFill/>
          <a:ln w="9525">
            <a:noFill/>
            <a:miter lim="800000"/>
            <a:headEnd/>
            <a:tailEnd/>
          </a:ln>
        </p:spPr>
      </p:pic>
      <p:sp>
        <p:nvSpPr>
          <p:cNvPr id="7" name="TextBox 6"/>
          <p:cNvSpPr txBox="1">
            <a:spLocks noChangeArrowheads="1"/>
          </p:cNvSpPr>
          <p:nvPr/>
        </p:nvSpPr>
        <p:spPr bwMode="auto">
          <a:xfrm>
            <a:off x="2385513" y="2494338"/>
            <a:ext cx="4593330" cy="1446550"/>
          </a:xfrm>
          <a:prstGeom prst="rect">
            <a:avLst/>
          </a:prstGeom>
          <a:noFill/>
          <a:ln w="9525">
            <a:noFill/>
            <a:miter lim="800000"/>
            <a:headEnd/>
            <a:tailEnd/>
          </a:ln>
        </p:spPr>
        <p:txBody>
          <a:bodyPr wrap="square">
            <a:prstTxWarp prst="textNoShape">
              <a:avLst/>
            </a:prstTxWarp>
            <a:spAutoFit/>
          </a:bodyPr>
          <a:lstStyle/>
          <a:p>
            <a:pPr algn="ctr"/>
            <a:r>
              <a:rPr lang="en-US" sz="4400" dirty="0" smtClean="0">
                <a:solidFill>
                  <a:srgbClr val="000000"/>
                </a:solidFill>
              </a:rPr>
              <a:t>Describe your journey here</a:t>
            </a:r>
            <a:endParaRPr lang="en-US" sz="4400" dirty="0">
              <a:solidFill>
                <a:srgbClr val="000000"/>
              </a:solidFill>
            </a:endParaRP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lide(from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 name="Picture 5" descr="paulmckenna.jpg"/>
          <p:cNvPicPr>
            <a:picLocks noChangeAspect="1"/>
          </p:cNvPicPr>
          <p:nvPr/>
        </p:nvPicPr>
        <p:blipFill>
          <a:blip r:embed="rId2"/>
          <a:stretch>
            <a:fillRect/>
          </a:stretch>
        </p:blipFill>
        <p:spPr>
          <a:xfrm>
            <a:off x="1091524" y="838200"/>
            <a:ext cx="3422732" cy="5053384"/>
          </a:xfrm>
          <a:prstGeom prst="rect">
            <a:avLst/>
          </a:prstGeom>
        </p:spPr>
      </p:pic>
      <p:pic>
        <p:nvPicPr>
          <p:cNvPr id="17412" name="Picture 7" descr="st-dupont-fountain-pen-usb-key.jpg"/>
          <p:cNvPicPr>
            <a:picLocks noChangeAspect="1"/>
          </p:cNvPicPr>
          <p:nvPr/>
        </p:nvPicPr>
        <p:blipFill>
          <a:blip r:embed="rId3"/>
          <a:srcRect/>
          <a:stretch>
            <a:fillRect/>
          </a:stretch>
        </p:blipFill>
        <p:spPr bwMode="auto">
          <a:xfrm>
            <a:off x="7956550" y="0"/>
            <a:ext cx="1187450" cy="838200"/>
          </a:xfrm>
          <a:prstGeom prst="rect">
            <a:avLst/>
          </a:prstGeom>
          <a:noFill/>
          <a:ln w="9525">
            <a:noFill/>
            <a:miter lim="800000"/>
            <a:headEnd/>
            <a:tailEnd/>
          </a:ln>
        </p:spPr>
      </p:pic>
      <p:sp>
        <p:nvSpPr>
          <p:cNvPr id="7" name="TextBox 6"/>
          <p:cNvSpPr txBox="1">
            <a:spLocks noChangeArrowheads="1"/>
          </p:cNvSpPr>
          <p:nvPr/>
        </p:nvSpPr>
        <p:spPr bwMode="auto">
          <a:xfrm>
            <a:off x="4227469" y="2219732"/>
            <a:ext cx="3729081" cy="2123658"/>
          </a:xfrm>
          <a:prstGeom prst="rect">
            <a:avLst/>
          </a:prstGeom>
          <a:noFill/>
          <a:ln w="9525">
            <a:noFill/>
            <a:miter lim="800000"/>
            <a:headEnd/>
            <a:tailEnd/>
          </a:ln>
        </p:spPr>
        <p:txBody>
          <a:bodyPr wrap="square">
            <a:prstTxWarp prst="textNoShape">
              <a:avLst/>
            </a:prstTxWarp>
            <a:spAutoFit/>
          </a:bodyPr>
          <a:lstStyle/>
          <a:p>
            <a:pPr algn="ctr"/>
            <a:r>
              <a:rPr lang="en-US" sz="4400" dirty="0" smtClean="0">
                <a:solidFill>
                  <a:srgbClr val="000000"/>
                </a:solidFill>
              </a:rPr>
              <a:t>I can make you read and write better</a:t>
            </a:r>
            <a:endParaRPr lang="en-US" sz="4400" dirty="0">
              <a:solidFill>
                <a:srgbClr val="000000"/>
              </a:solidFill>
            </a:endParaRP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lide(from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slide(fromLeft)">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7412" name="Picture 7" descr="st-dupont-fountain-pen-usb-key.jpg"/>
          <p:cNvPicPr>
            <a:picLocks noChangeAspect="1"/>
          </p:cNvPicPr>
          <p:nvPr/>
        </p:nvPicPr>
        <p:blipFill>
          <a:blip r:embed="rId2"/>
          <a:srcRect/>
          <a:stretch>
            <a:fillRect/>
          </a:stretch>
        </p:blipFill>
        <p:spPr bwMode="auto">
          <a:xfrm>
            <a:off x="7956550" y="0"/>
            <a:ext cx="1187450" cy="838200"/>
          </a:xfrm>
          <a:prstGeom prst="rect">
            <a:avLst/>
          </a:prstGeom>
          <a:noFill/>
          <a:ln w="9525">
            <a:noFill/>
            <a:miter lim="800000"/>
            <a:headEnd/>
            <a:tailEnd/>
          </a:ln>
        </p:spPr>
      </p:pic>
      <p:sp>
        <p:nvSpPr>
          <p:cNvPr id="7" name="TextBox 6"/>
          <p:cNvSpPr txBox="1">
            <a:spLocks noChangeArrowheads="1"/>
          </p:cNvSpPr>
          <p:nvPr/>
        </p:nvSpPr>
        <p:spPr bwMode="auto">
          <a:xfrm>
            <a:off x="160170" y="697957"/>
            <a:ext cx="6624181" cy="769441"/>
          </a:xfrm>
          <a:prstGeom prst="rect">
            <a:avLst/>
          </a:prstGeom>
          <a:noFill/>
          <a:ln w="9525">
            <a:noFill/>
            <a:miter lim="800000"/>
            <a:headEnd/>
            <a:tailEnd/>
          </a:ln>
        </p:spPr>
        <p:txBody>
          <a:bodyPr wrap="square">
            <a:prstTxWarp prst="textNoShape">
              <a:avLst/>
            </a:prstTxWarp>
            <a:spAutoFit/>
          </a:bodyPr>
          <a:lstStyle/>
          <a:p>
            <a:r>
              <a:rPr lang="en-US" sz="4400" dirty="0" smtClean="0">
                <a:solidFill>
                  <a:srgbClr val="000000"/>
                </a:solidFill>
              </a:rPr>
              <a:t>Summary</a:t>
            </a:r>
            <a:endParaRPr lang="en-US" sz="4400" dirty="0">
              <a:solidFill>
                <a:srgbClr val="000000"/>
              </a:solidFill>
            </a:endParaRPr>
          </a:p>
        </p:txBody>
      </p:sp>
      <p:sp>
        <p:nvSpPr>
          <p:cNvPr id="4" name="TextBox 3"/>
          <p:cNvSpPr txBox="1">
            <a:spLocks noChangeArrowheads="1"/>
          </p:cNvSpPr>
          <p:nvPr/>
        </p:nvSpPr>
        <p:spPr bwMode="auto">
          <a:xfrm>
            <a:off x="1332369" y="2219732"/>
            <a:ext cx="6624181" cy="3970318"/>
          </a:xfrm>
          <a:prstGeom prst="rect">
            <a:avLst/>
          </a:prstGeom>
          <a:noFill/>
          <a:ln w="9525">
            <a:noFill/>
            <a:miter lim="800000"/>
            <a:headEnd/>
            <a:tailEnd/>
          </a:ln>
        </p:spPr>
        <p:txBody>
          <a:bodyPr wrap="square">
            <a:prstTxWarp prst="textNoShape">
              <a:avLst/>
            </a:prstTxWarp>
            <a:spAutoFit/>
          </a:bodyPr>
          <a:lstStyle/>
          <a:p>
            <a:pPr marL="742950" indent="-742950">
              <a:buFont typeface="+mj-lt"/>
              <a:buAutoNum type="arabicPeriod"/>
            </a:pPr>
            <a:r>
              <a:rPr lang="en-US" sz="3600" dirty="0" smtClean="0">
                <a:solidFill>
                  <a:srgbClr val="000000"/>
                </a:solidFill>
              </a:rPr>
              <a:t>Literacy matters and trumps intelligence</a:t>
            </a:r>
          </a:p>
          <a:p>
            <a:pPr marL="742950" indent="-742950">
              <a:buFont typeface="+mj-lt"/>
              <a:buAutoNum type="arabicPeriod"/>
            </a:pPr>
            <a:r>
              <a:rPr lang="en-US" sz="3600" dirty="0" smtClean="0">
                <a:solidFill>
                  <a:srgbClr val="000000"/>
                </a:solidFill>
              </a:rPr>
              <a:t>Great teachers model and demonstrate, making the implicit explicit</a:t>
            </a:r>
          </a:p>
          <a:p>
            <a:pPr marL="742950" indent="-742950">
              <a:buFont typeface="+mj-lt"/>
              <a:buAutoNum type="arabicPeriod"/>
            </a:pPr>
            <a:r>
              <a:rPr lang="en-US" sz="3600" dirty="0" smtClean="0">
                <a:solidFill>
                  <a:srgbClr val="000000"/>
                </a:solidFill>
              </a:rPr>
              <a:t>The ‘how’ therefore matters more than the ‘what’</a:t>
            </a:r>
            <a:endParaRPr lang="en-US" sz="3600" dirty="0">
              <a:solidFill>
                <a:srgbClr val="000000"/>
              </a:solidFill>
            </a:endParaRP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lide(from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slide(from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slide(fromLeft)">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8" fill="hold" grpId="0"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slide(fromLeft)">
                                      <p:cBhvr>
                                        <p:cTn id="22"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build="p" bldLvl="5"/>
    </p:bldLst>
  </p:timing>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41255"/>
            <a:ext cx="7772400" cy="1470025"/>
          </a:xfrm>
        </p:spPr>
        <p:txBody>
          <a:bodyPr/>
          <a:lstStyle/>
          <a:p>
            <a:r>
              <a:rPr lang="en-US" dirty="0" smtClean="0"/>
              <a:t>‘Boys &amp; Literacy’:</a:t>
            </a:r>
            <a:br>
              <a:rPr lang="en-US" dirty="0" smtClean="0"/>
            </a:br>
            <a:r>
              <a:rPr lang="en-US" sz="3200" dirty="0" smtClean="0"/>
              <a:t>Teaching Leaders Conference</a:t>
            </a:r>
            <a:endParaRPr lang="en-US" dirty="0"/>
          </a:p>
        </p:txBody>
      </p:sp>
      <p:sp>
        <p:nvSpPr>
          <p:cNvPr id="3" name="Subtitle 2"/>
          <p:cNvSpPr>
            <a:spLocks noGrp="1"/>
          </p:cNvSpPr>
          <p:nvPr>
            <p:ph type="subTitle" idx="1"/>
          </p:nvPr>
        </p:nvSpPr>
        <p:spPr>
          <a:xfrm>
            <a:off x="1371600" y="3600450"/>
            <a:ext cx="6400800" cy="1752600"/>
          </a:xfrm>
        </p:spPr>
        <p:txBody>
          <a:bodyPr/>
          <a:lstStyle/>
          <a:p>
            <a:r>
              <a:rPr lang="en-US" dirty="0" smtClean="0">
                <a:solidFill>
                  <a:srgbClr val="0000FF"/>
                </a:solidFill>
              </a:rPr>
              <a:t>Geoff Barton</a:t>
            </a:r>
          </a:p>
          <a:p>
            <a:r>
              <a:rPr lang="en-US" sz="2000" dirty="0" smtClean="0">
                <a:solidFill>
                  <a:srgbClr val="0000FF"/>
                </a:solidFill>
              </a:rPr>
              <a:t>Head, King Edward VI School, Suffolk</a:t>
            </a:r>
            <a:endParaRPr lang="en-US" sz="2000" dirty="0">
              <a:solidFill>
                <a:srgbClr val="0000FF"/>
              </a:solidFill>
            </a:endParaRPr>
          </a:p>
        </p:txBody>
      </p:sp>
      <p:cxnSp>
        <p:nvCxnSpPr>
          <p:cNvPr id="6" name="Straight Connector 5"/>
          <p:cNvCxnSpPr/>
          <p:nvPr/>
        </p:nvCxnSpPr>
        <p:spPr>
          <a:xfrm>
            <a:off x="1773312" y="3598862"/>
            <a:ext cx="5514430" cy="1588"/>
          </a:xfrm>
          <a:prstGeom prst="line">
            <a:avLst/>
          </a:prstGeom>
        </p:spPr>
        <p:style>
          <a:lnRef idx="2">
            <a:schemeClr val="accent1"/>
          </a:lnRef>
          <a:fillRef idx="0">
            <a:schemeClr val="accent1"/>
          </a:fillRef>
          <a:effectRef idx="1">
            <a:schemeClr val="accent1"/>
          </a:effectRef>
          <a:fontRef idx="minor">
            <a:schemeClr val="tx1"/>
          </a:fontRef>
        </p:style>
      </p:cxnSp>
      <p:sp>
        <p:nvSpPr>
          <p:cNvPr id="7" name="Subtitle 2"/>
          <p:cNvSpPr txBox="1">
            <a:spLocks/>
          </p:cNvSpPr>
          <p:nvPr/>
        </p:nvSpPr>
        <p:spPr>
          <a:xfrm>
            <a:off x="331781" y="4656861"/>
            <a:ext cx="8569104" cy="1752600"/>
          </a:xfrm>
          <a:prstGeom prst="rect">
            <a:avLst/>
          </a:prstGeom>
        </p:spPr>
        <p:txBody>
          <a:bodyPr vert="horz" lIns="91440" tIns="45720" rIns="91440" bIns="45720" rtlCol="0">
            <a:normAutofit/>
          </a:body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fld id="{3336A048-439D-4F4D-8CE9-5BD0AD9F1A8A}" type="datetime2">
              <a:rPr kumimoji="0" lang="en-US" sz="2000" b="0" i="0" u="none" strike="noStrike" kern="1200" cap="none" spc="0" normalizeH="0" baseline="0" noProof="0" smtClean="0">
                <a:ln>
                  <a:noFill/>
                </a:ln>
                <a:effectLst/>
                <a:uLnTx/>
                <a:uFillTx/>
                <a:latin typeface="+mn-lt"/>
                <a:ea typeface="+mn-ea"/>
                <a:cs typeface="+mn-cs"/>
              </a:rPr>
              <a:t>Saturday, April 28, 2012</a:t>
            </a:fld>
            <a:endParaRPr kumimoji="0" lang="en-US" sz="1600" b="0" i="0" u="none" strike="noStrike" kern="1200" cap="none" spc="0" normalizeH="0" baseline="0" noProof="0" dirty="0" smtClean="0">
              <a:ln>
                <a:noFill/>
              </a:ln>
              <a:effectLst/>
              <a:uLnTx/>
              <a:uFillTx/>
              <a:latin typeface="+mn-lt"/>
              <a:ea typeface="+mn-ea"/>
              <a:cs typeface="+mn-cs"/>
            </a:endParaRPr>
          </a:p>
          <a:p>
            <a:pPr marL="0" marR="0" lvl="0" indent="0" algn="ctr" defTabSz="457200" rtl="0" eaLnBrk="1" fontAlgn="auto" latinLnBrk="0" hangingPunct="1">
              <a:lnSpc>
                <a:spcPct val="100000"/>
              </a:lnSpc>
              <a:spcBef>
                <a:spcPct val="20000"/>
              </a:spcBef>
              <a:spcAft>
                <a:spcPts val="0"/>
              </a:spcAft>
              <a:buClrTx/>
              <a:buSzTx/>
              <a:buFont typeface="Arial"/>
              <a:buNone/>
              <a:tabLst/>
              <a:defRPr/>
            </a:pPr>
            <a:endParaRPr kumimoji="0" lang="en-US" sz="1600" b="0" i="0" u="none" strike="noStrike" kern="1200" cap="none" spc="0" normalizeH="0" baseline="0" noProof="0" dirty="0" smtClean="0">
              <a:ln>
                <a:noFill/>
              </a:ln>
              <a:effectLst/>
              <a:uLnTx/>
              <a:uFillTx/>
              <a:latin typeface="+mn-lt"/>
              <a:ea typeface="+mn-ea"/>
              <a:cs typeface="+mn-cs"/>
            </a:endParaRPr>
          </a:p>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lang="en-US" sz="1400" dirty="0" smtClean="0"/>
              <a:t>Download this presentation free at  </a:t>
            </a:r>
            <a:r>
              <a:rPr lang="en-US" sz="1400" dirty="0" err="1" smtClean="0"/>
              <a:t>www.geoffbarton.co.uk</a:t>
            </a:r>
            <a:r>
              <a:rPr lang="en-US" sz="1400" dirty="0" smtClean="0"/>
              <a:t>/teacher-resources (number 100)</a:t>
            </a:r>
            <a:endParaRPr kumimoji="0" lang="en-US" sz="1400" b="0" i="0" u="none" strike="noStrike" kern="1200" cap="none" spc="0" normalizeH="0" baseline="0" noProof="0" dirty="0" smtClean="0">
              <a:ln>
                <a:noFill/>
              </a:ln>
              <a:effectLst/>
              <a:uLnTx/>
              <a:uFillTx/>
              <a:latin typeface="+mn-lt"/>
              <a:ea typeface="+mn-ea"/>
              <a:cs typeface="+mn-cs"/>
            </a:endParaRPr>
          </a:p>
        </p:txBody>
      </p:sp>
      <p:pic>
        <p:nvPicPr>
          <p:cNvPr id="8" name="Picture 6" descr="st-dupont-fountain-pen-usb-key.jpg"/>
          <p:cNvPicPr>
            <a:picLocks noChangeAspect="1"/>
          </p:cNvPicPr>
          <p:nvPr/>
        </p:nvPicPr>
        <p:blipFill>
          <a:blip r:embed="rId2"/>
          <a:srcRect/>
          <a:stretch>
            <a:fillRect/>
          </a:stretch>
        </p:blipFill>
        <p:spPr bwMode="auto">
          <a:xfrm>
            <a:off x="7956550" y="0"/>
            <a:ext cx="1187450" cy="838200"/>
          </a:xfrm>
          <a:prstGeom prst="rect">
            <a:avLst/>
          </a:prstGeom>
          <a:noFill/>
          <a:ln w="9525">
            <a:noFill/>
            <a:miter lim="800000"/>
            <a:headEnd/>
            <a:tailEnd/>
          </a:ln>
        </p:spPr>
      </p:pic>
      <p:sp>
        <p:nvSpPr>
          <p:cNvPr id="10" name="TextBox 9"/>
          <p:cNvSpPr txBox="1"/>
          <p:nvPr/>
        </p:nvSpPr>
        <p:spPr>
          <a:xfrm>
            <a:off x="4114800" y="5715000"/>
            <a:ext cx="3756705" cy="307777"/>
          </a:xfrm>
          <a:prstGeom prst="rect">
            <a:avLst/>
          </a:prstGeom>
          <a:noFill/>
        </p:spPr>
        <p:txBody>
          <a:bodyPr wrap="square" rtlCol="0">
            <a:spAutoFit/>
          </a:bodyPr>
          <a:lstStyle/>
          <a:p>
            <a:r>
              <a:rPr lang="en-US" sz="1400" b="1" dirty="0" smtClean="0">
                <a:solidFill>
                  <a:srgbClr val="22A5BA"/>
                </a:solidFill>
              </a:rPr>
              <a:t>@</a:t>
            </a:r>
            <a:r>
              <a:rPr lang="en-US" sz="1400" b="1" dirty="0" err="1" smtClean="0">
                <a:solidFill>
                  <a:srgbClr val="22A5BA"/>
                </a:solidFill>
              </a:rPr>
              <a:t>RealGeoffBarton</a:t>
            </a:r>
            <a:endParaRPr lang="en-US" sz="1400" b="1" dirty="0">
              <a:solidFill>
                <a:srgbClr val="22A5BA"/>
              </a:solidFill>
            </a:endParaRPr>
          </a:p>
        </p:txBody>
      </p:sp>
      <p:pic>
        <p:nvPicPr>
          <p:cNvPr id="11" name="Picture 10"/>
          <p:cNvPicPr>
            <a:picLocks noChangeAspect="1"/>
          </p:cNvPicPr>
          <p:nvPr/>
        </p:nvPicPr>
        <p:blipFill>
          <a:blip r:embed="rId3"/>
          <a:stretch>
            <a:fillRect/>
          </a:stretch>
        </p:blipFill>
        <p:spPr>
          <a:xfrm>
            <a:off x="3048000" y="5562600"/>
            <a:ext cx="1029745" cy="669334"/>
          </a:xfrm>
          <a:prstGeom prst="rect">
            <a:avLst/>
          </a:prstGeom>
        </p:spPr>
      </p:pic>
    </p:spTree>
  </p:cSld>
  <p:clrMapOvr>
    <a:masterClrMapping/>
  </p:clrMapOvr>
  <p:transition spd="slow">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812497" y="1957986"/>
            <a:ext cx="3329322" cy="2219548"/>
          </a:xfrm>
          <a:prstGeom prst="rect">
            <a:avLst/>
          </a:prstGeom>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900" decel="100000" fill="hold"/>
                                        <p:tgtEl>
                                          <p:spTgt spid="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1634094" y="2780386"/>
            <a:ext cx="6096000" cy="769441"/>
          </a:xfrm>
          <a:prstGeom prst="rect">
            <a:avLst/>
          </a:prstGeom>
          <a:noFill/>
          <a:ln w="9525">
            <a:noFill/>
            <a:miter lim="800000"/>
            <a:headEnd/>
            <a:tailEnd/>
          </a:ln>
        </p:spPr>
        <p:txBody>
          <a:bodyPr>
            <a:prstTxWarp prst="textNoShape">
              <a:avLst/>
            </a:prstTxWarp>
            <a:spAutoFit/>
          </a:bodyPr>
          <a:lstStyle/>
          <a:p>
            <a:pPr algn="ctr"/>
            <a:r>
              <a:rPr lang="en-US" sz="4400" dirty="0" smtClean="0"/>
              <a:t>The ‘What’ of Literacy</a:t>
            </a:r>
            <a:endParaRPr lang="en-US" sz="4400" dirty="0"/>
          </a:p>
        </p:txBody>
      </p:sp>
      <p:pic>
        <p:nvPicPr>
          <p:cNvPr id="15365" name="Picture 6" descr="st-dupont-fountain-pen-usb-key.jpg"/>
          <p:cNvPicPr>
            <a:picLocks noChangeAspect="1"/>
          </p:cNvPicPr>
          <p:nvPr/>
        </p:nvPicPr>
        <p:blipFill>
          <a:blip r:embed="rId2"/>
          <a:srcRect/>
          <a:stretch>
            <a:fillRect/>
          </a:stretch>
        </p:blipFill>
        <p:spPr bwMode="auto">
          <a:xfrm>
            <a:off x="7956550" y="0"/>
            <a:ext cx="1187450" cy="838200"/>
          </a:xfrm>
          <a:prstGeom prst="rect">
            <a:avLst/>
          </a:prstGeom>
          <a:noFill/>
          <a:ln w="9525">
            <a:noFill/>
            <a:miter lim="800000"/>
            <a:headEnd/>
            <a:tailEnd/>
          </a:ln>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1634094" y="2780386"/>
            <a:ext cx="6096000" cy="769441"/>
          </a:xfrm>
          <a:prstGeom prst="rect">
            <a:avLst/>
          </a:prstGeom>
          <a:noFill/>
          <a:ln w="9525">
            <a:noFill/>
            <a:miter lim="800000"/>
            <a:headEnd/>
            <a:tailEnd/>
          </a:ln>
        </p:spPr>
        <p:txBody>
          <a:bodyPr>
            <a:prstTxWarp prst="textNoShape">
              <a:avLst/>
            </a:prstTxWarp>
            <a:spAutoFit/>
          </a:bodyPr>
          <a:lstStyle/>
          <a:p>
            <a:pPr algn="ctr"/>
            <a:r>
              <a:rPr lang="en-US" sz="4400" dirty="0" smtClean="0"/>
              <a:t>5 Provocations</a:t>
            </a:r>
            <a:endParaRPr lang="en-US" sz="4400" dirty="0"/>
          </a:p>
        </p:txBody>
      </p:sp>
      <p:pic>
        <p:nvPicPr>
          <p:cNvPr id="15365" name="Picture 6" descr="st-dupont-fountain-pen-usb-key.jpg"/>
          <p:cNvPicPr>
            <a:picLocks noChangeAspect="1"/>
          </p:cNvPicPr>
          <p:nvPr/>
        </p:nvPicPr>
        <p:blipFill>
          <a:blip r:embed="rId2"/>
          <a:srcRect/>
          <a:stretch>
            <a:fillRect/>
          </a:stretch>
        </p:blipFill>
        <p:spPr bwMode="auto">
          <a:xfrm>
            <a:off x="7956550" y="0"/>
            <a:ext cx="1187450" cy="838200"/>
          </a:xfrm>
          <a:prstGeom prst="rect">
            <a:avLst/>
          </a:prstGeom>
          <a:noFill/>
          <a:ln w="9525">
            <a:noFill/>
            <a:miter lim="800000"/>
            <a:headEnd/>
            <a:tailEnd/>
          </a:ln>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1"/>
        </a:solidFill>
        <a:effectLst/>
      </p:bgPr>
    </p:bg>
    <p:spTree>
      <p:nvGrpSpPr>
        <p:cNvPr id="1" name=""/>
        <p:cNvGrpSpPr/>
        <p:nvPr/>
      </p:nvGrpSpPr>
      <p:grpSpPr>
        <a:xfrm>
          <a:off x="0" y="0"/>
          <a:ext cx="0" cy="0"/>
          <a:chOff x="0" y="0"/>
          <a:chExt cx="0" cy="0"/>
        </a:xfrm>
      </p:grpSpPr>
      <p:sp>
        <p:nvSpPr>
          <p:cNvPr id="23554" name="Title 1"/>
          <p:cNvSpPr>
            <a:spLocks noGrp="1"/>
          </p:cNvSpPr>
          <p:nvPr>
            <p:ph type="ctrTitle"/>
          </p:nvPr>
        </p:nvSpPr>
        <p:spPr/>
        <p:txBody>
          <a:bodyPr/>
          <a:lstStyle/>
          <a:p>
            <a:endParaRPr lang="en-US"/>
          </a:p>
        </p:txBody>
      </p:sp>
      <p:sp>
        <p:nvSpPr>
          <p:cNvPr id="23555" name="Subtitle 2"/>
          <p:cNvSpPr>
            <a:spLocks noGrp="1"/>
          </p:cNvSpPr>
          <p:nvPr>
            <p:ph type="subTitle" idx="1"/>
          </p:nvPr>
        </p:nvSpPr>
        <p:spPr/>
        <p:txBody>
          <a:bodyPr/>
          <a:lstStyle/>
          <a:p>
            <a:endParaRPr lang="en-US"/>
          </a:p>
        </p:txBody>
      </p:sp>
      <p:pic>
        <p:nvPicPr>
          <p:cNvPr id="23556" name="Picture 4"/>
          <p:cNvPicPr>
            <a:picLocks noChangeAspect="1"/>
          </p:cNvPicPr>
          <p:nvPr/>
        </p:nvPicPr>
        <p:blipFill>
          <a:blip r:embed="rId2"/>
          <a:srcRect/>
          <a:stretch>
            <a:fillRect/>
          </a:stretch>
        </p:blipFill>
        <p:spPr bwMode="auto">
          <a:xfrm>
            <a:off x="-76200" y="228600"/>
            <a:ext cx="9261475" cy="6432550"/>
          </a:xfrm>
          <a:prstGeom prst="rect">
            <a:avLst/>
          </a:prstGeom>
          <a:noFill/>
          <a:ln w="9525">
            <a:noFill/>
            <a:miter lim="800000"/>
            <a:headEnd/>
            <a:tailEnd/>
          </a:ln>
        </p:spPr>
      </p:pic>
      <p:sp>
        <p:nvSpPr>
          <p:cNvPr id="6" name="Rectangle 5"/>
          <p:cNvSpPr/>
          <p:nvPr/>
        </p:nvSpPr>
        <p:spPr>
          <a:xfrm>
            <a:off x="3810000" y="0"/>
            <a:ext cx="5432425" cy="6858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7" name="Rectangle 6"/>
          <p:cNvSpPr/>
          <p:nvPr/>
        </p:nvSpPr>
        <p:spPr>
          <a:xfrm>
            <a:off x="-76200" y="0"/>
            <a:ext cx="2159000" cy="6858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5"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65" charset="0"/>
            <a:ea typeface="ＭＳ Ｐゴシック" pitchFamily="-65" charset="-128"/>
            <a:cs typeface="ＭＳ Ｐゴシック" pitchFamily="-65"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65" charset="0"/>
            <a:ea typeface="ＭＳ Ｐゴシック" pitchFamily="-65" charset="-128"/>
            <a:cs typeface="ＭＳ Ｐゴシック" pitchFamily="-65"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Office Theme">
  <a:themeElements>
    <a:clrScheme name="Expo">
      <a:dk1>
        <a:sysClr val="windowText" lastClr="000000"/>
      </a:dk1>
      <a:lt1>
        <a:sysClr val="window" lastClr="FFFFFF"/>
      </a:lt1>
      <a:dk2>
        <a:srgbClr val="263B86"/>
      </a:dk2>
      <a:lt2>
        <a:srgbClr val="76B6F2"/>
      </a:lt2>
      <a:accent1>
        <a:srgbClr val="FBC01E"/>
      </a:accent1>
      <a:accent2>
        <a:srgbClr val="EFE1A2"/>
      </a:accent2>
      <a:accent3>
        <a:srgbClr val="FA8716"/>
      </a:accent3>
      <a:accent4>
        <a:srgbClr val="BE0204"/>
      </a:accent4>
      <a:accent5>
        <a:srgbClr val="640F10"/>
      </a:accent5>
      <a:accent6>
        <a:srgbClr val="7E13E3"/>
      </a:accent6>
      <a:hlink>
        <a:srgbClr val="D2D200"/>
      </a:hlink>
      <a:folHlink>
        <a:srgbClr val="D0B9F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165</TotalTime>
  <Words>1138</Words>
  <Application>Microsoft Macintosh PowerPoint</Application>
  <PresentationFormat>On-screen Show (4:3)</PresentationFormat>
  <Paragraphs>98</Paragraphs>
  <Slides>53</Slides>
  <Notes>8</Notes>
  <HiddenSlides>0</HiddenSlides>
  <MMClips>0</MMClips>
  <ScaleCrop>false</ScaleCrop>
  <HeadingPairs>
    <vt:vector size="4" baseType="variant">
      <vt:variant>
        <vt:lpstr>Design Template</vt:lpstr>
      </vt:variant>
      <vt:variant>
        <vt:i4>3</vt:i4>
      </vt:variant>
      <vt:variant>
        <vt:lpstr>Slide Titles</vt:lpstr>
      </vt:variant>
      <vt:variant>
        <vt:i4>53</vt:i4>
      </vt:variant>
    </vt:vector>
  </HeadingPairs>
  <TitlesOfParts>
    <vt:vector size="56" baseType="lpstr">
      <vt:lpstr>Office Theme</vt:lpstr>
      <vt:lpstr>Blank Presentation</vt:lpstr>
      <vt:lpstr>1_Office Theme</vt:lpstr>
      <vt:lpstr>‘Boys &amp; Literacy’: Teaching Leaders Conference</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Implications for ‘boys &amp; literacy’:</vt:lpstr>
      <vt:lpstr>Slide 16</vt:lpstr>
      <vt:lpstr>Slide 17</vt:lpstr>
      <vt:lpstr>Slide 18</vt:lpstr>
      <vt:lpstr>Slide 19</vt:lpstr>
      <vt:lpstr>Slide 20</vt:lpstr>
      <vt:lpstr>Slide 21</vt:lpstr>
      <vt:lpstr>Slide 22</vt:lpstr>
      <vt:lpstr>Slide 23</vt:lpstr>
      <vt:lpstr>Slide 24</vt:lpstr>
      <vt:lpstr>SKIMMING</vt:lpstr>
      <vt:lpstr>Slide 26</vt:lpstr>
      <vt:lpstr>Slide 27</vt:lpstr>
      <vt:lpstr>Slide 28</vt:lpstr>
      <vt:lpstr>Slide 29</vt:lpstr>
      <vt:lpstr>Slide 30</vt:lpstr>
      <vt:lpstr>Slide 31</vt:lpstr>
      <vt:lpstr>Slide 32</vt:lpstr>
      <vt:lpstr>Slide 33</vt:lpstr>
      <vt:lpstr>SCANNING</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‘Boys &amp; Literacy’: Teaching Leaders Conference</vt:lpstr>
    </vt:vector>
  </TitlesOfParts>
  <Company>King Edward VI School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‘Boys &amp; Literacy’: Teaching Leaders Conference</dc:title>
  <dc:creator>Geoff Barton</dc:creator>
  <cp:lastModifiedBy>Geoff Barton</cp:lastModifiedBy>
  <cp:revision>7</cp:revision>
  <dcterms:created xsi:type="dcterms:W3CDTF">2012-04-28T06:11:56Z</dcterms:created>
  <dcterms:modified xsi:type="dcterms:W3CDTF">2012-04-28T08:57:12Z</dcterms:modified>
</cp:coreProperties>
</file>