
<file path=[Content_Types].xml><?xml version="1.0" encoding="utf-8"?>
<Types xmlns="http://schemas.openxmlformats.org/package/2006/content-types">
  <Override PartName="/ppt/slides/slide14.xml" ContentType="application/vnd.openxmlformats-officedocument.presentationml.slide+xml"/>
  <Override PartName="/ppt/slideLayouts/slideLayout8.xml" ContentType="application/vnd.openxmlformats-officedocument.presentationml.slideLayout+xml"/>
  <Override PartName="/ppt/slides/slide52.xml" ContentType="application/vnd.openxmlformats-officedocument.presentationml.slide+xml"/>
  <Override PartName="/ppt/slides/slide49.xml" ContentType="application/vnd.openxmlformats-officedocument.presentationml.slide+xml"/>
  <Override PartName="/ppt/slides/slide68.xml" ContentType="application/vnd.openxmlformats-officedocument.presentationml.slide+xml"/>
  <Override PartName="/ppt/slides/slide33.xml" ContentType="application/vnd.openxmlformats-officedocument.presentationml.slide+xml"/>
  <Default Extension="bin" ContentType="application/vnd.openxmlformats-officedocument.presentationml.printerSettings"/>
  <Override PartName="/ppt/notesSlides/notesSlide30.xml" ContentType="application/vnd.openxmlformats-officedocument.presentationml.notesSlide+xml"/>
  <Override PartName="/ppt/notesSlides/notesSlide13.xml" ContentType="application/vnd.openxmlformats-officedocument.presentationml.notesSlide+xml"/>
  <Override PartName="/ppt/notesSlides/notesSlide29.xml" ContentType="application/vnd.openxmlformats-officedocument.presentationml.notesSlide+xml"/>
  <Override PartName="/ppt/notesSlides/notesSlide2.xml" ContentType="application/vnd.openxmlformats-officedocument.presentationml.notesSlide+xml"/>
  <Override PartName="/ppt/slides/slide18.xml" ContentType="application/vnd.openxmlformats-officedocument.presentationml.slide+xml"/>
  <Override PartName="/ppt/slides/slide37.xml" ContentType="application/vnd.openxmlformats-officedocument.presentationml.slide+xml"/>
  <Override PartName="/ppt/slides/slide56.xml" ContentType="application/vnd.openxmlformats-officedocument.presentationml.slide+xml"/>
  <Override PartName="/ppt/slides/slide75.xml" ContentType="application/vnd.openxmlformats-officedocument.presentationml.slide+xml"/>
  <Override PartName="/ppt/slides/slide3.xml" ContentType="application/vnd.openxmlformats-officedocument.presentationml.slide+xml"/>
  <Override PartName="/ppt/slideLayouts/slideLayout1.xml" ContentType="application/vnd.openxmlformats-officedocument.presentationml.slideLayout+xml"/>
  <Override PartName="/ppt/notesSlides/notesSlide34.xml" ContentType="application/vnd.openxmlformats-officedocument.presentationml.notesSlide+xml"/>
  <Override PartName="/ppt/slides/slide23.xml" ContentType="application/vnd.openxmlformats-officedocument.presentationml.slide+xml"/>
  <Override PartName="/ppt/slides/slide42.xml" ContentType="application/vnd.openxmlformats-officedocument.presentationml.slide+xml"/>
  <Override PartName="/ppt/slides/slide61.xml" ContentType="application/vnd.openxmlformats-officedocument.presentationml.slide+xml"/>
  <Override PartName="/ppt/slides/slide80.xml" ContentType="application/vnd.openxmlformats-officedocument.presentationml.slide+xml"/>
  <Override PartName="/ppt/theme/theme1.xml" ContentType="application/vnd.openxmlformats-officedocument.theme+xml"/>
  <Override PartName="/ppt/slideLayouts/slideLayout10.xml" ContentType="application/vnd.openxmlformats-officedocument.presentationml.slideLayout+xml"/>
  <Override PartName="/ppt/notesSlides/notesSlide17.xml" ContentType="application/vnd.openxmlformats-officedocument.presentationml.notesSlide+xml"/>
  <Override PartName="/ppt/notesSlides/notesSlide36.xml" ContentType="application/vnd.openxmlformats-officedocument.presentationml.notesSlide+xml"/>
  <Override PartName="/ppt/notesSlides/notesSlide6.xml" ContentType="application/vnd.openxmlformats-officedocument.presentationml.notesSlide+xml"/>
  <Override PartName="/ppt/slides/slide79.xml" ContentType="application/vnd.openxmlformats-officedocument.presentationml.slide+xml"/>
  <Override PartName="/ppt/slides/slide7.xml" ContentType="application/vnd.openxmlformats-officedocument.presentationml.slide+xml"/>
  <Override PartName="/ppt/slideLayouts/slideLayout5.xml" ContentType="application/vnd.openxmlformats-officedocument.presentationml.slideLayout+xml"/>
  <Override PartName="/ppt/slides/slide30.xml" ContentType="application/vnd.openxmlformats-officedocument.presentationml.slide+xml"/>
  <Override PartName="/ppt/slides/slide27.xml" ContentType="application/vnd.openxmlformats-officedocument.presentationml.slide+xml"/>
  <Override PartName="/ppt/slides/slide11.xml" ContentType="application/vnd.openxmlformats-officedocument.presentationml.slide+xml"/>
  <Override PartName="/ppt/slides/slide65.xml" ContentType="application/vnd.openxmlformats-officedocument.presentationml.slide+xml"/>
  <Override PartName="/ppt/slides/slide46.xml" ContentType="application/vnd.openxmlformats-officedocument.presentationml.slide+xml"/>
  <Override PartName="/ppt/notesSlides/notesSlide22.xml" ContentType="application/vnd.openxmlformats-officedocument.presentationml.notesSlide+xml"/>
  <Override PartName="/ppt/notesSlides/notesSlide8.xml" ContentType="application/vnd.openxmlformats-officedocument.presentationml.notesSlide+xml"/>
  <Override PartName="/ppt/embeddings/oleObject2.bin" ContentType="application/vnd.openxmlformats-officedocument.oleObject"/>
  <Override PartName="/ppt/slides/slide70.xml" ContentType="application/vnd.openxmlformats-officedocument.presentationml.slide+xml"/>
  <Override PartName="/ppt/notesSlides/notesSlide26.xml" ContentType="application/vnd.openxmlformats-officedocument.presentationml.notesSlide+xml"/>
  <Override PartName="/ppt/slideLayouts/slideLayout9.xml" ContentType="application/vnd.openxmlformats-officedocument.presentationml.slideLayout+xml"/>
  <Override PartName="/ppt/slides/slide34.xml" ContentType="application/vnd.openxmlformats-officedocument.presentationml.slide+xml"/>
  <Override PartName="/ppt/slides/slide53.xml" ContentType="application/vnd.openxmlformats-officedocument.presentationml.slide+xml"/>
  <Override PartName="/ppt/slides/slide15.xml" ContentType="application/vnd.openxmlformats-officedocument.presentationml.slide+xml"/>
  <Override PartName="/ppt/slides/slide69.xml" ContentType="application/vnd.openxmlformats-officedocument.presentationml.slide+xml"/>
  <Override PartName="/ppt/slides/slide72.xml" ContentType="application/vnd.openxmlformats-officedocument.presentationml.slide+xml"/>
  <Override PartName="/ppt/notesSlides/notesSlide31.xml" ContentType="application/vnd.openxmlformats-officedocument.presentationml.notesSlide+xml"/>
  <Override PartName="/ppt/slides/slide20.xml" ContentType="application/vnd.openxmlformats-officedocument.presentationml.slide+xml"/>
  <Override PartName="/ppt/presProps.xml" ContentType="application/vnd.openxmlformats-officedocument.presentationml.presProps+xml"/>
  <Override PartName="/ppt/notesSlides/notesSlide14.xml" ContentType="application/vnd.openxmlformats-officedocument.presentationml.notesSlide+xml"/>
  <Override PartName="/ppt/notesSlides/notesSlide3.xml" ContentType="application/vnd.openxmlformats-officedocument.presentationml.notesSlide+xml"/>
  <Override PartName="/ppt/slides/slide19.xml" ContentType="application/vnd.openxmlformats-officedocument.presentationml.slide+xml"/>
  <Override PartName="/ppt/slides/slide38.xml" ContentType="application/vnd.openxmlformats-officedocument.presentationml.slide+xml"/>
  <Override PartName="/ppt/slides/slide57.xml" ContentType="application/vnd.openxmlformats-officedocument.presentationml.slide+xml"/>
  <Override PartName="/ppt/slides/slide76.xml" ContentType="application/vnd.openxmlformats-officedocument.presentationml.slide+xml"/>
  <Override PartName="/ppt/slides/slide4.xml" ContentType="application/vnd.openxmlformats-officedocument.presentationml.slide+xml"/>
  <Override PartName="/ppt/slideLayouts/slideLayout2.xml" ContentType="application/vnd.openxmlformats-officedocument.presentationml.slideLayout+xml"/>
  <Override PartName="/ppt/notesSlides/notesSlide35.xml" ContentType="application/vnd.openxmlformats-officedocument.presentationml.notesSlide+xml"/>
  <Override PartName="/ppt/slides/slide24.xml" ContentType="application/vnd.openxmlformats-officedocument.presentationml.slide+xml"/>
  <Override PartName="/ppt/slides/slide43.xml" ContentType="application/vnd.openxmlformats-officedocument.presentationml.slide+xml"/>
  <Override PartName="/ppt/slides/slide62.xml" ContentType="application/vnd.openxmlformats-officedocument.presentationml.slide+xml"/>
  <Override PartName="/ppt/slides/slide81.xml" ContentType="application/vnd.openxmlformats-officedocument.presentationml.slide+xml"/>
  <Override PartName="/ppt/theme/theme2.xml" ContentType="application/vnd.openxmlformats-officedocument.theme+xml"/>
  <Override PartName="/ppt/slideLayouts/slideLayout11.xml" ContentType="application/vnd.openxmlformats-officedocument.presentationml.slideLayout+xml"/>
  <Override PartName="/ppt/notesSlides/notesSlide18.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ppt/notesSlides/notesSlide7.xml" ContentType="application/vnd.openxmlformats-officedocument.presentationml.notesSlide+xml"/>
  <Default Extension="jpeg" ContentType="image/jpeg"/>
  <Default Extension="vml" ContentType="application/vnd.openxmlformats-officedocument.vmlDrawing"/>
  <Override PartName="/ppt/slides/slide8.xml" ContentType="application/vnd.openxmlformats-officedocument.presentationml.slide+xml"/>
  <Override PartName="/ppt/slides/slide12.xml" ContentType="application/vnd.openxmlformats-officedocument.presentationml.slide+xml"/>
  <Override PartName="/ppt/slides/slide31.xml" ContentType="application/vnd.openxmlformats-officedocument.presentationml.slide+xml"/>
  <Override PartName="/ppt/slides/slide28.xml" ContentType="application/vnd.openxmlformats-officedocument.presentationml.slide+xml"/>
  <Override PartName="/ppt/slides/slide50.xml" ContentType="application/vnd.openxmlformats-officedocument.presentationml.slide+xml"/>
  <Override PartName="/ppt/slides/slide66.xml" ContentType="application/vnd.openxmlformats-officedocument.presentationml.slide+xml"/>
  <Override PartName="/ppt/slides/slide47.xml" ContentType="application/vnd.openxmlformats-officedocument.presentationml.slide+xml"/>
  <Override PartName="/ppt/slideLayouts/slideLayout6.xml" ContentType="application/vnd.openxmlformats-officedocument.presentationml.slideLayout+xml"/>
  <Override PartName="/ppt/notesSlides/notesSlide9.xml" ContentType="application/vnd.openxmlformats-officedocument.presentationml.notesSlide+xml"/>
  <Override PartName="/ppt/embeddings/oleObject3.bin" ContentType="application/vnd.openxmlformats-officedocument.oleObject"/>
  <Override PartName="/ppt/notesSlides/notesSlide23.xml" ContentType="application/vnd.openxmlformats-officedocument.presentationml.notesSlide+xml"/>
  <Override PartName="/ppt/slides/slide71.xml" ContentType="application/vnd.openxmlformats-officedocument.presentationml.slide+xml"/>
  <Override PartName="/ppt/notesSlides/notesSlide11.xml" ContentType="application/vnd.openxmlformats-officedocument.presentationml.notesSlide+xml"/>
  <Default Extension="rels" ContentType="application/vnd.openxmlformats-package.relationships+xml"/>
  <Override PartName="/ppt/notesSlides/notesSlide27.xml" ContentType="application/vnd.openxmlformats-officedocument.presentationml.notesSlide+xml"/>
  <Override PartName="/ppt/slides/slide16.xml" ContentType="application/vnd.openxmlformats-officedocument.presentationml.slide+xml"/>
  <Override PartName="/ppt/slides/slide35.xml" ContentType="application/vnd.openxmlformats-officedocument.presentationml.slide+xml"/>
  <Override PartName="/ppt/slides/slide54.xml" ContentType="application/vnd.openxmlformats-officedocument.presentationml.slide+xml"/>
  <Override PartName="/ppt/slides/slide73.xml" ContentType="application/vnd.openxmlformats-officedocument.presentationml.slide+xml"/>
  <Override PartName="/ppt/slides/slide1.xml" ContentType="application/vnd.openxmlformats-officedocument.presentationml.slide+xml"/>
  <Override PartName="/ppt/notesSlides/notesSlide32.xml" ContentType="application/vnd.openxmlformats-officedocument.presentationml.notesSlide+xml"/>
  <Override PartName="/ppt/slides/slide21.xml" ContentType="application/vnd.openxmlformats-officedocument.presentationml.slide+xml"/>
  <Override PartName="/ppt/media/audio1.bin" ContentType="audio/unknown"/>
  <Override PartName="/ppt/slides/slide40.xml" ContentType="application/vnd.openxmlformats-officedocument.presentationml.slide+xml"/>
  <Override PartName="/ppt/notesSlides/notesSlide15.xml" ContentType="application/vnd.openxmlformats-officedocument.presentationml.notesSlide+xml"/>
  <Override PartName="/ppt/notesSlides/notesSlide4.xml" ContentType="application/vnd.openxmlformats-officedocument.presentationml.notesSlide+xml"/>
  <Override PartName="/ppt/slides/slide39.xml" ContentType="application/vnd.openxmlformats-officedocument.presentationml.slide+xml"/>
  <Override PartName="/ppt/slides/slide58.xml" ContentType="application/vnd.openxmlformats-officedocument.presentationml.slide+xml"/>
  <Override PartName="/ppt/slides/slide77.xml" ContentType="application/vnd.openxmlformats-officedocument.presentationml.slide+xml"/>
  <Override PartName="/ppt/slides/slide5.xml" ContentType="application/vnd.openxmlformats-officedocument.presentationml.slide+xml"/>
  <Override PartName="/ppt/slideMasters/slideMaster1.xml" ContentType="application/vnd.openxmlformats-officedocument.presentationml.slideMaster+xml"/>
  <Override PartName="/ppt/slideLayouts/slideLayout3.xml" ContentType="application/vnd.openxmlformats-officedocument.presentationml.slideLayout+xml"/>
  <Override PartName="/ppt/slides/slide25.xml" ContentType="application/vnd.openxmlformats-officedocument.presentationml.slide+xml"/>
  <Override PartName="/ppt/slides/slide44.xml" ContentType="application/vnd.openxmlformats-officedocument.presentationml.slide+xml"/>
  <Override PartName="/ppt/slides/slide63.xml" ContentType="application/vnd.openxmlformats-officedocument.presentationml.slide+xml"/>
  <Override PartName="/ppt/notesSlides/notesSlide20.xml" ContentType="application/vnd.openxmlformats-officedocument.presentationml.notesSlide+xml"/>
  <Default Extension="doc" ContentType="application/msword"/>
  <Override PartName="/ppt/notesSlides/notesSlide19.xml" ContentType="application/vnd.openxmlformats-officedocument.presentationml.notesSlide+xml"/>
  <Override PartName="/ppt/notesSlides/notesSlide24.xml" ContentType="application/vnd.openxmlformats-officedocument.presentationml.notesSlide+xml"/>
  <Override PartName="/ppt/slides/slide9.xml" ContentType="application/vnd.openxmlformats-officedocument.presentationml.slide+xml"/>
  <Override PartName="/ppt/slides/slide13.xml" ContentType="application/vnd.openxmlformats-officedocument.presentationml.slide+xml"/>
  <Default Extension="xml" ContentType="application/xml"/>
  <Override PartName="/ppt/tableStyles.xml" ContentType="application/vnd.openxmlformats-officedocument.presentationml.tableStyles+xml"/>
  <Override PartName="/ppt/slides/slide51.xml" ContentType="application/vnd.openxmlformats-officedocument.presentationml.slide+xml"/>
  <Override PartName="/ppt/slides/slide67.xml" ContentType="application/vnd.openxmlformats-officedocument.presentationml.slide+xml"/>
  <Override PartName="/ppt/slides/slide48.xml" ContentType="application/vnd.openxmlformats-officedocument.presentationml.slide+xml"/>
  <Override PartName="/ppt/slides/slide32.xml" ContentType="application/vnd.openxmlformats-officedocument.presentationml.slide+xml"/>
  <Override PartName="/ppt/slideLayouts/slideLayout7.xml" ContentType="application/vnd.openxmlformats-officedocument.presentationml.slideLayout+xml"/>
  <Override PartName="/ppt/viewProps.xml" ContentType="application/vnd.openxmlformats-officedocument.presentationml.viewProps+xml"/>
  <Override PartName="/ppt/slides/slide29.xml" ContentType="application/vnd.openxmlformats-officedocument.presentationml.slide+xml"/>
  <Override PartName="/ppt/notesSlides/notesSlide10.xml" ContentType="application/vnd.openxmlformats-officedocument.presentationml.notesSlide+xml"/>
  <Override PartName="/docProps/app.xml" ContentType="application/vnd.openxmlformats-officedocument.extended-properties+xml"/>
  <Override PartName="/ppt/notesMasters/notesMaster1.xml" ContentType="application/vnd.openxmlformats-officedocument.presentationml.notesMaster+xml"/>
  <Override PartName="/ppt/notesSlides/notesSlide12.xml" ContentType="application/vnd.openxmlformats-officedocument.presentationml.notesSlide+xml"/>
  <Override PartName="/ppt/notesSlides/notesSlide28.xml" ContentType="application/vnd.openxmlformats-officedocument.presentationml.notesSlide+xml"/>
  <Override PartName="/ppt/notesSlides/notesSlide1.xml" ContentType="application/vnd.openxmlformats-officedocument.presentationml.notesSlide+xml"/>
  <Override PartName="/ppt/slides/slide17.xml" ContentType="application/vnd.openxmlformats-officedocument.presentationml.slide+xml"/>
  <Override PartName="/ppt/slides/slide36.xml" ContentType="application/vnd.openxmlformats-officedocument.presentationml.slide+xml"/>
  <Override PartName="/ppt/slides/slide55.xml" ContentType="application/vnd.openxmlformats-officedocument.presentationml.slide+xml"/>
  <Override PartName="/ppt/slides/slide74.xml" ContentType="application/vnd.openxmlformats-officedocument.presentationml.slide+xml"/>
  <Override PartName="/ppt/slides/slide2.xml" ContentType="application/vnd.openxmlformats-officedocument.presentationml.slide+xml"/>
  <Override PartName="/ppt/presentation.xml" ContentType="application/vnd.openxmlformats-officedocument.presentationml.presentation.main+xml"/>
  <Override PartName="/ppt/notesSlides/notesSlide33.xml" ContentType="application/vnd.openxmlformats-officedocument.presentationml.notesSlide+xml"/>
  <Override PartName="/ppt/slides/slide22.xml" ContentType="application/vnd.openxmlformats-officedocument.presentationml.slide+xml"/>
  <Override PartName="/ppt/slides/slide41.xml" ContentType="application/vnd.openxmlformats-officedocument.presentationml.slide+xml"/>
  <Override PartName="/ppt/slides/slide60.xml" ContentType="application/vnd.openxmlformats-officedocument.presentationml.slide+xml"/>
  <Override PartName="/ppt/notesSlides/notesSlide16.xml" ContentType="application/vnd.openxmlformats-officedocument.presentationml.notesSlide+xml"/>
  <Override PartName="/ppt/notesSlides/notesSlide5.xml" ContentType="application/vnd.openxmlformats-officedocument.presentationml.notesSlide+xml"/>
  <Override PartName="/ppt/slides/slide59.xml" ContentType="application/vnd.openxmlformats-officedocument.presentationml.slide+xml"/>
  <Override PartName="/ppt/slides/slide78.xml" ContentType="application/vnd.openxmlformats-officedocument.presentationml.slide+xml"/>
  <Default Extension="pict" ContentType="image/pict"/>
  <Override PartName="/ppt/slideLayouts/slideLayout4.xml" ContentType="application/vnd.openxmlformats-officedocument.presentationml.slideLayout+xml"/>
  <Override PartName="/ppt/slides/slide10.xml" ContentType="application/vnd.openxmlformats-officedocument.presentationml.slide+xml"/>
  <Override PartName="/ppt/slides/slide26.xml" ContentType="application/vnd.openxmlformats-officedocument.presentationml.slide+xml"/>
  <Override PartName="/ppt/slides/slide45.xml" ContentType="application/vnd.openxmlformats-officedocument.presentationml.slide+xml"/>
  <Override PartName="/ppt/slides/slide64.xml" ContentType="application/vnd.openxmlformats-officedocument.presentationml.slide+xml"/>
  <Override PartName="/ppt/slides/slide6.xml" ContentType="application/vnd.openxmlformats-officedocument.presentationml.slide+xml"/>
  <Override PartName="/ppt/notesSlides/notesSlide21.xml" ContentType="application/vnd.openxmlformats-officedocument.presentationml.notesSlide+xml"/>
  <Override PartName="/ppt/embeddings/oleObject1.bin" ContentType="application/vnd.openxmlformats-officedocument.oleObject"/>
  <Default Extension="png" ContentType="image/png"/>
  <Override PartName="/ppt/notesSlides/notesSlide25.xml" ContentType="application/vnd.openxmlformats-officedocument.presentationml.notesSlide+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83"/>
  </p:notesMasterIdLst>
  <p:sldIdLst>
    <p:sldId id="518" r:id="rId2"/>
    <p:sldId id="511" r:id="rId3"/>
    <p:sldId id="374" r:id="rId4"/>
    <p:sldId id="524" r:id="rId5"/>
    <p:sldId id="274" r:id="rId6"/>
    <p:sldId id="286" r:id="rId7"/>
    <p:sldId id="394" r:id="rId8"/>
    <p:sldId id="396" r:id="rId9"/>
    <p:sldId id="397" r:id="rId10"/>
    <p:sldId id="398" r:id="rId11"/>
    <p:sldId id="399" r:id="rId12"/>
    <p:sldId id="400" r:id="rId13"/>
    <p:sldId id="431" r:id="rId14"/>
    <p:sldId id="432" r:id="rId15"/>
    <p:sldId id="430" r:id="rId16"/>
    <p:sldId id="427" r:id="rId17"/>
    <p:sldId id="433" r:id="rId18"/>
    <p:sldId id="382" r:id="rId19"/>
    <p:sldId id="385" r:id="rId20"/>
    <p:sldId id="386" r:id="rId21"/>
    <p:sldId id="443" r:id="rId22"/>
    <p:sldId id="444" r:id="rId23"/>
    <p:sldId id="445" r:id="rId24"/>
    <p:sldId id="446" r:id="rId25"/>
    <p:sldId id="447" r:id="rId26"/>
    <p:sldId id="448" r:id="rId27"/>
    <p:sldId id="449" r:id="rId28"/>
    <p:sldId id="450" r:id="rId29"/>
    <p:sldId id="451" r:id="rId30"/>
    <p:sldId id="324" r:id="rId31"/>
    <p:sldId id="325" r:id="rId32"/>
    <p:sldId id="501" r:id="rId33"/>
    <p:sldId id="326" r:id="rId34"/>
    <p:sldId id="466" r:id="rId35"/>
    <p:sldId id="467" r:id="rId36"/>
    <p:sldId id="468" r:id="rId37"/>
    <p:sldId id="512" r:id="rId38"/>
    <p:sldId id="469" r:id="rId39"/>
    <p:sldId id="513" r:id="rId40"/>
    <p:sldId id="514" r:id="rId41"/>
    <p:sldId id="515" r:id="rId42"/>
    <p:sldId id="516" r:id="rId43"/>
    <p:sldId id="470" r:id="rId44"/>
    <p:sldId id="471" r:id="rId45"/>
    <p:sldId id="472" r:id="rId46"/>
    <p:sldId id="473" r:id="rId47"/>
    <p:sldId id="474" r:id="rId48"/>
    <p:sldId id="475" r:id="rId49"/>
    <p:sldId id="502" r:id="rId50"/>
    <p:sldId id="477" r:id="rId51"/>
    <p:sldId id="503" r:id="rId52"/>
    <p:sldId id="478" r:id="rId53"/>
    <p:sldId id="479" r:id="rId54"/>
    <p:sldId id="480" r:id="rId55"/>
    <p:sldId id="481" r:id="rId56"/>
    <p:sldId id="482" r:id="rId57"/>
    <p:sldId id="483" r:id="rId58"/>
    <p:sldId id="484" r:id="rId59"/>
    <p:sldId id="346" r:id="rId60"/>
    <p:sldId id="351" r:id="rId61"/>
    <p:sldId id="352" r:id="rId62"/>
    <p:sldId id="499" r:id="rId63"/>
    <p:sldId id="498" r:id="rId64"/>
    <p:sldId id="349" r:id="rId65"/>
    <p:sldId id="350" r:id="rId66"/>
    <p:sldId id="347" r:id="rId67"/>
    <p:sldId id="348" r:id="rId68"/>
    <p:sldId id="500" r:id="rId69"/>
    <p:sldId id="357" r:id="rId70"/>
    <p:sldId id="504" r:id="rId71"/>
    <p:sldId id="358" r:id="rId72"/>
    <p:sldId id="359" r:id="rId73"/>
    <p:sldId id="505" r:id="rId74"/>
    <p:sldId id="360" r:id="rId75"/>
    <p:sldId id="361" r:id="rId76"/>
    <p:sldId id="429" r:id="rId77"/>
    <p:sldId id="508" r:id="rId78"/>
    <p:sldId id="509" r:id="rId79"/>
    <p:sldId id="510" r:id="rId80"/>
    <p:sldId id="422" r:id="rId81"/>
    <p:sldId id="525" r:id="rId82"/>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5pPr>
    <a:lvl6pPr marL="2286000" algn="l" defTabSz="457200" rtl="0" eaLnBrk="1" latinLnBrk="0" hangingPunct="1">
      <a:defRPr kern="1200">
        <a:solidFill>
          <a:schemeClr val="tx1"/>
        </a:solidFill>
        <a:latin typeface="Arial" charset="0"/>
        <a:ea typeface="ＭＳ Ｐゴシック" charset="-128"/>
        <a:cs typeface="ＭＳ Ｐゴシック" charset="-128"/>
      </a:defRPr>
    </a:lvl6pPr>
    <a:lvl7pPr marL="2743200" algn="l" defTabSz="457200" rtl="0" eaLnBrk="1" latinLnBrk="0" hangingPunct="1">
      <a:defRPr kern="1200">
        <a:solidFill>
          <a:schemeClr val="tx1"/>
        </a:solidFill>
        <a:latin typeface="Arial" charset="0"/>
        <a:ea typeface="ＭＳ Ｐゴシック" charset="-128"/>
        <a:cs typeface="ＭＳ Ｐゴシック" charset="-128"/>
      </a:defRPr>
    </a:lvl7pPr>
    <a:lvl8pPr marL="3200400" algn="l" defTabSz="457200" rtl="0" eaLnBrk="1" latinLnBrk="0" hangingPunct="1">
      <a:defRPr kern="1200">
        <a:solidFill>
          <a:schemeClr val="tx1"/>
        </a:solidFill>
        <a:latin typeface="Arial" charset="0"/>
        <a:ea typeface="ＭＳ Ｐゴシック" charset="-128"/>
        <a:cs typeface="ＭＳ Ｐゴシック" charset="-128"/>
      </a:defRPr>
    </a:lvl8pPr>
    <a:lvl9pPr marL="3657600" algn="l" defTabSz="457200" rtl="0" eaLnBrk="1" latinLnBrk="0" hangingPunct="1">
      <a:defRPr kern="1200">
        <a:solidFill>
          <a:schemeClr val="tx1"/>
        </a:solidFill>
        <a:latin typeface="Arial" charset="0"/>
        <a:ea typeface="ＭＳ Ｐゴシック" charset="-128"/>
        <a:cs typeface="ＭＳ Ｐゴシック" charset="-128"/>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03080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SorterView">
  <p:normalViewPr>
    <p:restoredLeft sz="15620"/>
    <p:restoredTop sz="94660"/>
  </p:normalViewPr>
  <p:slideViewPr>
    <p:cSldViewPr snapToObjects="1">
      <p:cViewPr varScale="1">
        <p:scale>
          <a:sx n="111" d="100"/>
          <a:sy n="111" d="100"/>
        </p:scale>
        <p:origin x="-656" y="-10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5808"/>
    </p:cViewPr>
  </p:sorterViewPr>
  <p:gridSpacing cx="73736200" cy="7373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notesMaster" Target="notesMasters/notesMaster1.xml"/><Relationship Id="rId84" Type="http://schemas.openxmlformats.org/officeDocument/2006/relationships/printerSettings" Target="printerSettings/printerSettings1.bin"/><Relationship Id="rId85" Type="http://schemas.openxmlformats.org/officeDocument/2006/relationships/presProps" Target="presProps.xml"/><Relationship Id="rId86" Type="http://schemas.openxmlformats.org/officeDocument/2006/relationships/viewProps" Target="viewProps.xml"/><Relationship Id="rId87" Type="http://schemas.openxmlformats.org/officeDocument/2006/relationships/theme" Target="theme/theme1.xml"/><Relationship Id="rId88"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pict"/></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2.pict"/></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2.pict"/></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2.pict"/></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pict"/></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3.pict"/></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2.pict"/></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2.pict"/></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2.pict"/></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2.pict"/></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2.pict"/></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2.pict"/></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Calibri" charset="0"/>
              </a:defRPr>
            </a:lvl1pPr>
          </a:lstStyle>
          <a:p>
            <a:pPr>
              <a:defRPr/>
            </a:pPr>
            <a:fld id="{EB6C0514-59F6-8C41-AA9E-DBBF20A05154}" type="datetime1">
              <a:rPr lang="en-US"/>
              <a:pPr>
                <a:defRPr/>
              </a:pPr>
              <a:t>9/30/11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Calibri" charset="0"/>
              </a:defRPr>
            </a:lvl1pPr>
          </a:lstStyle>
          <a:p>
            <a:pPr>
              <a:defRPr/>
            </a:pPr>
            <a:fld id="{29D98033-837C-2643-A54C-3C1F5F76FBDD}"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7.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8.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9.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bwMode="auto">
          <a:noFill/>
          <a:ln>
            <a:miter lim="800000"/>
            <a:headEnd/>
            <a:tailEnd/>
          </a:ln>
        </p:spPr>
        <p:txBody>
          <a:bodyPr/>
          <a:lstStyle/>
          <a:p>
            <a:fld id="{74639B15-7096-B146-9A35-270CF97E418F}" type="slidenum">
              <a:rPr lang="en-US"/>
              <a:pPr/>
              <a:t>2</a:t>
            </a:fld>
            <a:endParaRPr lang="en-US"/>
          </a:p>
        </p:txBody>
      </p:sp>
      <p:sp>
        <p:nvSpPr>
          <p:cNvPr id="4915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9156" name="Rectangle 3"/>
          <p:cNvSpPr>
            <a:spLocks noGrp="1" noChangeArrowheads="1"/>
          </p:cNvSpPr>
          <p:nvPr>
            <p:ph type="body" idx="1"/>
          </p:nvPr>
        </p:nvSpPr>
        <p:spPr bwMode="auto">
          <a:noFill/>
        </p:spPr>
        <p:txBody>
          <a:bodyPr/>
          <a:lstStyle/>
          <a:p>
            <a:pPr eaLnBrk="1" hangingPunct="1">
              <a:spcBef>
                <a:spcPct val="0"/>
              </a:spcBef>
            </a:pPr>
            <a:endParaRPr lang="en-US">
              <a:latin typeface="Times"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02414C05-419E-4FA3-98D7-585AFE634D8D}" type="slidenum">
              <a:rPr lang="en-US"/>
              <a:pPr/>
              <a:t>29</a:t>
            </a:fld>
            <a:endParaRPr lang="en-US"/>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endParaRPr lang="en-US">
              <a:latin typeface="Times" pitchFamily="2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bwMode="auto">
          <a:noFill/>
          <a:ln>
            <a:miter lim="800000"/>
            <a:headEnd/>
            <a:tailEnd/>
          </a:ln>
        </p:spPr>
        <p:txBody>
          <a:bodyPr/>
          <a:lstStyle/>
          <a:p>
            <a:fld id="{74639B15-7096-B146-9A35-270CF97E418F}" type="slidenum">
              <a:rPr lang="en-US"/>
              <a:pPr/>
              <a:t>30</a:t>
            </a:fld>
            <a:endParaRPr lang="en-US"/>
          </a:p>
        </p:txBody>
      </p:sp>
      <p:sp>
        <p:nvSpPr>
          <p:cNvPr id="4915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9156" name="Rectangle 3"/>
          <p:cNvSpPr>
            <a:spLocks noGrp="1" noChangeArrowheads="1"/>
          </p:cNvSpPr>
          <p:nvPr>
            <p:ph type="body" idx="1"/>
          </p:nvPr>
        </p:nvSpPr>
        <p:spPr bwMode="auto">
          <a:noFill/>
        </p:spPr>
        <p:txBody>
          <a:bodyPr/>
          <a:lstStyle/>
          <a:p>
            <a:pPr eaLnBrk="1" hangingPunct="1">
              <a:spcBef>
                <a:spcPct val="0"/>
              </a:spcBef>
            </a:pPr>
            <a:endParaRPr lang="en-US">
              <a:latin typeface="Times"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bwMode="auto">
          <a:noFill/>
          <a:ln>
            <a:miter lim="800000"/>
            <a:headEnd/>
            <a:tailEnd/>
          </a:ln>
        </p:spPr>
        <p:txBody>
          <a:bodyPr/>
          <a:lstStyle/>
          <a:p>
            <a:fld id="{F4596FA0-770E-F943-BE6A-3F58C6A81EE3}" type="slidenum">
              <a:rPr lang="en-US"/>
              <a:pPr/>
              <a:t>31</a:t>
            </a:fld>
            <a:endParaRPr lang="en-US"/>
          </a:p>
        </p:txBody>
      </p:sp>
      <p:sp>
        <p:nvSpPr>
          <p:cNvPr id="51203"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51204" name="Rectangle 3"/>
          <p:cNvSpPr>
            <a:spLocks noGrp="1" noChangeArrowheads="1"/>
          </p:cNvSpPr>
          <p:nvPr>
            <p:ph type="body" idx="1"/>
          </p:nvPr>
        </p:nvSpPr>
        <p:spPr bwMode="auto">
          <a:solidFill>
            <a:srgbClr val="FFFFFF"/>
          </a:solidFill>
          <a:ln>
            <a:solidFill>
              <a:srgbClr val="000000"/>
            </a:solidFill>
            <a:miter lim="800000"/>
            <a:headEnd/>
            <a:tailEnd/>
          </a:ln>
        </p:spPr>
        <p:txBody>
          <a:bodyPr/>
          <a:lstStyle/>
          <a:p>
            <a:pPr eaLnBrk="1" hangingPunct="1">
              <a:spcBef>
                <a:spcPct val="0"/>
              </a:spcBef>
            </a:pPr>
            <a:endParaRPr lang="en-US">
              <a:latin typeface="Times"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bwMode="auto">
          <a:noFill/>
          <a:ln>
            <a:miter lim="800000"/>
            <a:headEnd/>
            <a:tailEnd/>
          </a:ln>
        </p:spPr>
        <p:txBody>
          <a:bodyPr/>
          <a:lstStyle/>
          <a:p>
            <a:fld id="{F4596FA0-770E-F943-BE6A-3F58C6A81EE3}" type="slidenum">
              <a:rPr lang="en-US"/>
              <a:pPr/>
              <a:t>32</a:t>
            </a:fld>
            <a:endParaRPr lang="en-US"/>
          </a:p>
        </p:txBody>
      </p:sp>
      <p:sp>
        <p:nvSpPr>
          <p:cNvPr id="51203"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51204" name="Rectangle 3"/>
          <p:cNvSpPr>
            <a:spLocks noGrp="1" noChangeArrowheads="1"/>
          </p:cNvSpPr>
          <p:nvPr>
            <p:ph type="body" idx="1"/>
          </p:nvPr>
        </p:nvSpPr>
        <p:spPr bwMode="auto">
          <a:solidFill>
            <a:srgbClr val="FFFFFF"/>
          </a:solidFill>
          <a:ln>
            <a:solidFill>
              <a:srgbClr val="000000"/>
            </a:solidFill>
            <a:miter lim="800000"/>
            <a:headEnd/>
            <a:tailEnd/>
          </a:ln>
        </p:spPr>
        <p:txBody>
          <a:bodyPr/>
          <a:lstStyle/>
          <a:p>
            <a:pPr eaLnBrk="1" hangingPunct="1">
              <a:spcBef>
                <a:spcPct val="0"/>
              </a:spcBef>
            </a:pPr>
            <a:endParaRPr lang="en-US">
              <a:latin typeface="Times"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bwMode="auto">
          <a:noFill/>
          <a:ln>
            <a:miter lim="800000"/>
            <a:headEnd/>
            <a:tailEnd/>
          </a:ln>
        </p:spPr>
        <p:txBody>
          <a:bodyPr/>
          <a:lstStyle/>
          <a:p>
            <a:fld id="{C707D0B0-3E50-3145-9D02-C58EAAB6FB73}" type="slidenum">
              <a:rPr lang="en-US"/>
              <a:pPr/>
              <a:t>33</a:t>
            </a:fld>
            <a:endParaRPr lang="en-US"/>
          </a:p>
        </p:txBody>
      </p:sp>
      <p:sp>
        <p:nvSpPr>
          <p:cNvPr id="53251"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53252" name="Rectangle 3"/>
          <p:cNvSpPr>
            <a:spLocks noGrp="1" noChangeArrowheads="1"/>
          </p:cNvSpPr>
          <p:nvPr>
            <p:ph type="body" idx="1"/>
          </p:nvPr>
        </p:nvSpPr>
        <p:spPr bwMode="auto">
          <a:solidFill>
            <a:srgbClr val="FFFFFF"/>
          </a:solidFill>
          <a:ln>
            <a:solidFill>
              <a:srgbClr val="000000"/>
            </a:solidFill>
            <a:miter lim="800000"/>
            <a:headEnd/>
            <a:tailEnd/>
          </a:ln>
        </p:spPr>
        <p:txBody>
          <a:bodyPr/>
          <a:lstStyle/>
          <a:p>
            <a:pPr eaLnBrk="1" hangingPunct="1">
              <a:spcBef>
                <a:spcPct val="0"/>
              </a:spcBef>
            </a:pPr>
            <a:endParaRPr lang="en-US">
              <a:latin typeface="Times"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FB6737CA-85C4-FE48-AFD0-D30335B9E1CB}" type="slidenum">
              <a:rPr lang="en-US"/>
              <a:pPr/>
              <a:t>47</a:t>
            </a:fld>
            <a:endParaRPr lang="en-US"/>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pPr eaLnBrk="1" hangingPunct="1">
              <a:spcBef>
                <a:spcPct val="0"/>
              </a:spcBef>
            </a:pPr>
            <a:endParaRPr lang="en-US">
              <a:latin typeface="Arial" charset="0"/>
              <a:ea typeface="ＭＳ Ｐゴシック" charset="-128"/>
              <a:cs typeface="ＭＳ Ｐゴシック"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45E2B464-13C6-B14C-85B0-3118A7CF0D99}" type="slidenum">
              <a:rPr lang="en-US"/>
              <a:pPr/>
              <a:t>48</a:t>
            </a:fld>
            <a:endParaRPr lang="en-US"/>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spcBef>
                <a:spcPct val="0"/>
              </a:spcBef>
            </a:pPr>
            <a:endParaRPr lang="en-US">
              <a:latin typeface="Arial" charset="0"/>
              <a:ea typeface="ＭＳ Ｐゴシック" charset="-128"/>
              <a:cs typeface="ＭＳ Ｐゴシック"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27E712E3-F87D-F04A-A698-6FEA9F4BDD8E}" type="slidenum">
              <a:rPr lang="en-US">
                <a:latin typeface="Arial" charset="0"/>
                <a:ea typeface="ＭＳ Ｐゴシック" charset="-128"/>
                <a:cs typeface="ＭＳ Ｐゴシック" charset="-128"/>
              </a:rPr>
              <a:pPr/>
              <a:t>50</a:t>
            </a:fld>
            <a:endParaRPr lang="en-US">
              <a:latin typeface="Arial" charset="0"/>
              <a:ea typeface="ＭＳ Ｐゴシック" charset="-128"/>
              <a:cs typeface="ＭＳ Ｐゴシック" charset="-128"/>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endParaRPr lang="en-US">
              <a:latin typeface="Arial" charset="0"/>
              <a:ea typeface="ＭＳ Ｐゴシック" charset="-128"/>
              <a:cs typeface="ＭＳ Ｐゴシック"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27E712E3-F87D-F04A-A698-6FEA9F4BDD8E}" type="slidenum">
              <a:rPr lang="en-US">
                <a:latin typeface="Arial" charset="0"/>
                <a:ea typeface="ＭＳ Ｐゴシック" charset="-128"/>
                <a:cs typeface="ＭＳ Ｐゴシック" charset="-128"/>
              </a:rPr>
              <a:pPr/>
              <a:t>51</a:t>
            </a:fld>
            <a:endParaRPr lang="en-US">
              <a:latin typeface="Arial" charset="0"/>
              <a:ea typeface="ＭＳ Ｐゴシック" charset="-128"/>
              <a:cs typeface="ＭＳ Ｐゴシック" charset="-128"/>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endParaRPr lang="en-US">
              <a:latin typeface="Arial" charset="0"/>
              <a:ea typeface="ＭＳ Ｐゴシック" charset="-128"/>
              <a:cs typeface="ＭＳ Ｐゴシック"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B284888F-390C-884E-8650-AB5C51AF7E82}" type="slidenum">
              <a:rPr lang="en-US">
                <a:latin typeface="Arial" charset="0"/>
                <a:ea typeface="ＭＳ Ｐゴシック" charset="-128"/>
                <a:cs typeface="ＭＳ Ｐゴシック" charset="-128"/>
              </a:rPr>
              <a:pPr/>
              <a:t>52</a:t>
            </a:fld>
            <a:endParaRPr lang="en-US">
              <a:latin typeface="Arial" charset="0"/>
              <a:ea typeface="ＭＳ Ｐゴシック" charset="-128"/>
              <a:cs typeface="ＭＳ Ｐゴシック" charset="-128"/>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endParaRPr lang="en-US">
              <a:latin typeface="Arial" charset="0"/>
              <a:ea typeface="ＭＳ Ｐゴシック" charset="-128"/>
              <a:cs typeface="ＭＳ Ｐゴシック"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804E0E5A-583D-4B20-A06A-11E2743E8CCD}" type="slidenum">
              <a:rPr lang="en-US"/>
              <a:pPr/>
              <a:t>21</a:t>
            </a:fld>
            <a:endParaRPr lang="en-US"/>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p:spPr>
        <p:txBody>
          <a:bodyPr/>
          <a:lstStyle/>
          <a:p>
            <a:endParaRPr lang="en-US">
              <a:latin typeface="Times" pitchFamily="2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BEE1DBF0-D59D-2A43-A07C-93B0751694B0}" type="slidenum">
              <a:rPr lang="en-US">
                <a:latin typeface="Arial" charset="0"/>
                <a:ea typeface="ＭＳ Ｐゴシック" charset="-128"/>
                <a:cs typeface="ＭＳ Ｐゴシック" charset="-128"/>
              </a:rPr>
              <a:pPr/>
              <a:t>53</a:t>
            </a:fld>
            <a:endParaRPr lang="en-US">
              <a:latin typeface="Arial" charset="0"/>
              <a:ea typeface="ＭＳ Ｐゴシック" charset="-128"/>
              <a:cs typeface="ＭＳ Ｐゴシック" charset="-128"/>
            </a:endParaRPr>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endParaRPr lang="en-US">
              <a:latin typeface="Arial" charset="0"/>
              <a:ea typeface="ＭＳ Ｐゴシック" charset="-128"/>
              <a:cs typeface="ＭＳ Ｐゴシック"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59A34F13-D133-4242-941F-DCD5A0762D98}" type="slidenum">
              <a:rPr lang="en-US">
                <a:latin typeface="Arial" charset="0"/>
                <a:ea typeface="ＭＳ Ｐゴシック" charset="-128"/>
                <a:cs typeface="ＭＳ Ｐゴシック" charset="-128"/>
              </a:rPr>
              <a:pPr/>
              <a:t>54</a:t>
            </a:fld>
            <a:endParaRPr lang="en-US">
              <a:latin typeface="Arial" charset="0"/>
              <a:ea typeface="ＭＳ Ｐゴシック" charset="-128"/>
              <a:cs typeface="ＭＳ Ｐゴシック" charset="-128"/>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endParaRPr lang="en-US">
              <a:latin typeface="Arial" charset="0"/>
              <a:ea typeface="ＭＳ Ｐゴシック" charset="-128"/>
              <a:cs typeface="ＭＳ Ｐゴシック"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0F5A4EE8-6F79-B947-8AC5-D63889034C22}" type="slidenum">
              <a:rPr lang="en-US">
                <a:latin typeface="Arial" charset="0"/>
                <a:ea typeface="ＭＳ Ｐゴシック" charset="-128"/>
                <a:cs typeface="ＭＳ Ｐゴシック" charset="-128"/>
              </a:rPr>
              <a:pPr/>
              <a:t>55</a:t>
            </a:fld>
            <a:endParaRPr lang="en-US">
              <a:latin typeface="Arial" charset="0"/>
              <a:ea typeface="ＭＳ Ｐゴシック" charset="-128"/>
              <a:cs typeface="ＭＳ Ｐゴシック" charset="-128"/>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endParaRPr lang="en-US">
              <a:latin typeface="Arial" charset="0"/>
              <a:ea typeface="ＭＳ Ｐゴシック" charset="-128"/>
              <a:cs typeface="ＭＳ Ｐゴシック"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F5E7E411-6185-DE4B-96EE-129B93020532}" type="slidenum">
              <a:rPr lang="en-US">
                <a:latin typeface="Arial" charset="0"/>
                <a:ea typeface="ＭＳ Ｐゴシック" charset="-128"/>
                <a:cs typeface="ＭＳ Ｐゴシック" charset="-128"/>
              </a:rPr>
              <a:pPr/>
              <a:t>56</a:t>
            </a:fld>
            <a:endParaRPr lang="en-US">
              <a:latin typeface="Arial" charset="0"/>
              <a:ea typeface="ＭＳ Ｐゴシック" charset="-128"/>
              <a:cs typeface="ＭＳ Ｐゴシック" charset="-128"/>
            </a:endParaRP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endParaRPr lang="en-US">
              <a:latin typeface="Arial" charset="0"/>
              <a:ea typeface="ＭＳ Ｐゴシック" charset="-128"/>
              <a:cs typeface="ＭＳ Ｐゴシック"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17A64650-AE1B-994C-AA2E-179BC8C71F28}" type="slidenum">
              <a:rPr lang="en-US">
                <a:latin typeface="Arial" charset="0"/>
                <a:ea typeface="ＭＳ Ｐゴシック" charset="-128"/>
                <a:cs typeface="ＭＳ Ｐゴシック" charset="-128"/>
              </a:rPr>
              <a:pPr/>
              <a:t>57</a:t>
            </a:fld>
            <a:endParaRPr lang="en-US">
              <a:latin typeface="Arial" charset="0"/>
              <a:ea typeface="ＭＳ Ｐゴシック" charset="-128"/>
              <a:cs typeface="ＭＳ Ｐゴシック" charset="-128"/>
            </a:endParaRPr>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endParaRPr lang="en-US">
              <a:latin typeface="Arial" charset="0"/>
              <a:ea typeface="ＭＳ Ｐゴシック" charset="-128"/>
              <a:cs typeface="ＭＳ Ｐゴシック"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961D13E2-0F32-BD47-B9A4-3F2151D50B7D}" type="slidenum">
              <a:rPr lang="en-US">
                <a:latin typeface="Arial" charset="0"/>
                <a:ea typeface="ＭＳ Ｐゴシック" charset="-128"/>
                <a:cs typeface="ＭＳ Ｐゴシック" charset="-128"/>
              </a:rPr>
              <a:pPr/>
              <a:t>58</a:t>
            </a:fld>
            <a:endParaRPr lang="en-US">
              <a:latin typeface="Arial" charset="0"/>
              <a:ea typeface="ＭＳ Ｐゴシック" charset="-128"/>
              <a:cs typeface="ＭＳ Ｐゴシック" charset="-128"/>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endParaRPr lang="en-US">
              <a:latin typeface="Arial" charset="0"/>
              <a:ea typeface="ＭＳ Ｐゴシック" charset="-128"/>
              <a:cs typeface="ＭＳ Ｐゴシック" charset="-128"/>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bwMode="auto">
          <a:noFill/>
          <a:ln>
            <a:miter lim="800000"/>
            <a:headEnd/>
            <a:tailEnd/>
          </a:ln>
        </p:spPr>
        <p:txBody>
          <a:bodyPr/>
          <a:lstStyle/>
          <a:p>
            <a:fld id="{2281141D-443D-3544-8B1C-A188896EC12D}" type="slidenum">
              <a:rPr lang="en-US">
                <a:latin typeface="Arial" charset="0"/>
              </a:rPr>
              <a:pPr/>
              <a:t>59</a:t>
            </a:fld>
            <a:endParaRPr lang="en-US">
              <a:latin typeface="Arial" charset="0"/>
            </a:endParaRPr>
          </a:p>
        </p:txBody>
      </p:sp>
      <p:sp>
        <p:nvSpPr>
          <p:cNvPr id="8294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2948" name="Rectangle 3"/>
          <p:cNvSpPr>
            <a:spLocks noGrp="1" noChangeArrowheads="1"/>
          </p:cNvSpPr>
          <p:nvPr>
            <p:ph type="body" idx="1"/>
          </p:nvPr>
        </p:nvSpPr>
        <p:spPr bwMode="auto">
          <a:noFill/>
        </p:spPr>
        <p:txBody>
          <a:bodyPr/>
          <a:lstStyle/>
          <a:p>
            <a:pPr eaLnBrk="1" hangingPunct="1">
              <a:spcBef>
                <a:spcPct val="0"/>
              </a:spcBef>
            </a:pPr>
            <a:endParaRPr lang="en-US">
              <a:latin typeface="Arial"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bwMode="auto">
          <a:noFill/>
          <a:ln>
            <a:miter lim="800000"/>
            <a:headEnd/>
            <a:tailEnd/>
          </a:ln>
        </p:spPr>
        <p:txBody>
          <a:bodyPr/>
          <a:lstStyle/>
          <a:p>
            <a:fld id="{C9B8DC55-4AA3-EB48-9E92-15485D5CC4D1}" type="slidenum">
              <a:rPr lang="en-US"/>
              <a:pPr/>
              <a:t>69</a:t>
            </a:fld>
            <a:endParaRPr lang="en-US"/>
          </a:p>
        </p:txBody>
      </p:sp>
      <p:sp>
        <p:nvSpPr>
          <p:cNvPr id="91139"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91140" name="Rectangle 3"/>
          <p:cNvSpPr>
            <a:spLocks noGrp="1" noChangeArrowheads="1"/>
          </p:cNvSpPr>
          <p:nvPr>
            <p:ph type="body" idx="1"/>
          </p:nvPr>
        </p:nvSpPr>
        <p:spPr bwMode="auto">
          <a:solidFill>
            <a:srgbClr val="FFFFFF"/>
          </a:solidFill>
          <a:ln>
            <a:solidFill>
              <a:srgbClr val="000000"/>
            </a:solidFill>
            <a:miter lim="800000"/>
            <a:headEnd/>
            <a:tailEnd/>
          </a:ln>
        </p:spPr>
        <p:txBody>
          <a:bodyPr/>
          <a:lstStyle/>
          <a:p>
            <a:pPr eaLnBrk="1" hangingPunct="1">
              <a:spcBef>
                <a:spcPct val="0"/>
              </a:spcBef>
            </a:pPr>
            <a:endParaRPr lang="en-US">
              <a:latin typeface="Times"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bwMode="auto">
          <a:noFill/>
          <a:ln>
            <a:miter lim="800000"/>
            <a:headEnd/>
            <a:tailEnd/>
          </a:ln>
        </p:spPr>
        <p:txBody>
          <a:bodyPr/>
          <a:lstStyle/>
          <a:p>
            <a:fld id="{F4596FA0-770E-F943-BE6A-3F58C6A81EE3}" type="slidenum">
              <a:rPr lang="en-US"/>
              <a:pPr/>
              <a:t>70</a:t>
            </a:fld>
            <a:endParaRPr lang="en-US"/>
          </a:p>
        </p:txBody>
      </p:sp>
      <p:sp>
        <p:nvSpPr>
          <p:cNvPr id="51203"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51204" name="Rectangle 3"/>
          <p:cNvSpPr>
            <a:spLocks noGrp="1" noChangeArrowheads="1"/>
          </p:cNvSpPr>
          <p:nvPr>
            <p:ph type="body" idx="1"/>
          </p:nvPr>
        </p:nvSpPr>
        <p:spPr bwMode="auto">
          <a:solidFill>
            <a:srgbClr val="FFFFFF"/>
          </a:solidFill>
          <a:ln>
            <a:solidFill>
              <a:srgbClr val="000000"/>
            </a:solidFill>
            <a:miter lim="800000"/>
            <a:headEnd/>
            <a:tailEnd/>
          </a:ln>
        </p:spPr>
        <p:txBody>
          <a:bodyPr/>
          <a:lstStyle/>
          <a:p>
            <a:pPr eaLnBrk="1" hangingPunct="1">
              <a:spcBef>
                <a:spcPct val="0"/>
              </a:spcBef>
            </a:pPr>
            <a:endParaRPr lang="en-US">
              <a:latin typeface="Times"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bwMode="auto">
          <a:noFill/>
          <a:ln>
            <a:miter lim="800000"/>
            <a:headEnd/>
            <a:tailEnd/>
          </a:ln>
        </p:spPr>
        <p:txBody>
          <a:bodyPr/>
          <a:lstStyle/>
          <a:p>
            <a:fld id="{FE07FCCD-E0B7-234E-8CC1-325B20F0FDD6}" type="slidenum">
              <a:rPr lang="en-US"/>
              <a:pPr/>
              <a:t>71</a:t>
            </a:fld>
            <a:endParaRPr lang="en-US"/>
          </a:p>
        </p:txBody>
      </p:sp>
      <p:sp>
        <p:nvSpPr>
          <p:cNvPr id="93187"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93188" name="Rectangle 3"/>
          <p:cNvSpPr>
            <a:spLocks noGrp="1" noChangeArrowheads="1"/>
          </p:cNvSpPr>
          <p:nvPr>
            <p:ph type="body" idx="1"/>
          </p:nvPr>
        </p:nvSpPr>
        <p:spPr bwMode="auto">
          <a:solidFill>
            <a:srgbClr val="FFFFFF"/>
          </a:solidFill>
          <a:ln>
            <a:solidFill>
              <a:srgbClr val="000000"/>
            </a:solidFill>
            <a:miter lim="800000"/>
            <a:headEnd/>
            <a:tailEnd/>
          </a:ln>
        </p:spPr>
        <p:txBody>
          <a:bodyPr/>
          <a:lstStyle/>
          <a:p>
            <a:pPr eaLnBrk="1" hangingPunct="1">
              <a:spcBef>
                <a:spcPct val="0"/>
              </a:spcBef>
            </a:pPr>
            <a:endParaRPr lang="en-US">
              <a:latin typeface="Times"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804E0E5A-583D-4B20-A06A-11E2743E8CCD}" type="slidenum">
              <a:rPr lang="en-US"/>
              <a:pPr/>
              <a:t>22</a:t>
            </a:fld>
            <a:endParaRPr lang="en-US"/>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p:spPr>
        <p:txBody>
          <a:bodyPr/>
          <a:lstStyle/>
          <a:p>
            <a:endParaRPr lang="en-US">
              <a:latin typeface="Times" pitchFamily="2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bwMode="auto">
          <a:noFill/>
          <a:ln>
            <a:miter lim="800000"/>
            <a:headEnd/>
            <a:tailEnd/>
          </a:ln>
        </p:spPr>
        <p:txBody>
          <a:bodyPr/>
          <a:lstStyle/>
          <a:p>
            <a:fld id="{D43DAB37-4C29-7348-BBBC-200254134F15}" type="slidenum">
              <a:rPr lang="en-US"/>
              <a:pPr/>
              <a:t>72</a:t>
            </a:fld>
            <a:endParaRPr lang="en-US"/>
          </a:p>
        </p:txBody>
      </p:sp>
      <p:sp>
        <p:nvSpPr>
          <p:cNvPr id="95235"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95236" name="Rectangle 3"/>
          <p:cNvSpPr>
            <a:spLocks noGrp="1" noChangeArrowheads="1"/>
          </p:cNvSpPr>
          <p:nvPr>
            <p:ph type="body" idx="1"/>
          </p:nvPr>
        </p:nvSpPr>
        <p:spPr bwMode="auto">
          <a:solidFill>
            <a:srgbClr val="FFFFFF"/>
          </a:solidFill>
          <a:ln>
            <a:solidFill>
              <a:srgbClr val="000000"/>
            </a:solidFill>
            <a:miter lim="800000"/>
            <a:headEnd/>
            <a:tailEnd/>
          </a:ln>
        </p:spPr>
        <p:txBody>
          <a:bodyPr/>
          <a:lstStyle/>
          <a:p>
            <a:pPr eaLnBrk="1" hangingPunct="1">
              <a:spcBef>
                <a:spcPct val="0"/>
              </a:spcBef>
            </a:pPr>
            <a:endParaRPr lang="en-US">
              <a:latin typeface="Times"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bwMode="auto">
          <a:noFill/>
          <a:ln>
            <a:miter lim="800000"/>
            <a:headEnd/>
            <a:tailEnd/>
          </a:ln>
        </p:spPr>
        <p:txBody>
          <a:bodyPr/>
          <a:lstStyle/>
          <a:p>
            <a:fld id="{F4596FA0-770E-F943-BE6A-3F58C6A81EE3}" type="slidenum">
              <a:rPr lang="en-US"/>
              <a:pPr/>
              <a:t>73</a:t>
            </a:fld>
            <a:endParaRPr lang="en-US"/>
          </a:p>
        </p:txBody>
      </p:sp>
      <p:sp>
        <p:nvSpPr>
          <p:cNvPr id="51203"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51204" name="Rectangle 3"/>
          <p:cNvSpPr>
            <a:spLocks noGrp="1" noChangeArrowheads="1"/>
          </p:cNvSpPr>
          <p:nvPr>
            <p:ph type="body" idx="1"/>
          </p:nvPr>
        </p:nvSpPr>
        <p:spPr bwMode="auto">
          <a:solidFill>
            <a:srgbClr val="FFFFFF"/>
          </a:solidFill>
          <a:ln>
            <a:solidFill>
              <a:srgbClr val="000000"/>
            </a:solidFill>
            <a:miter lim="800000"/>
            <a:headEnd/>
            <a:tailEnd/>
          </a:ln>
        </p:spPr>
        <p:txBody>
          <a:bodyPr/>
          <a:lstStyle/>
          <a:p>
            <a:pPr eaLnBrk="1" hangingPunct="1">
              <a:spcBef>
                <a:spcPct val="0"/>
              </a:spcBef>
            </a:pPr>
            <a:endParaRPr lang="en-US">
              <a:latin typeface="Times"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bwMode="auto">
          <a:noFill/>
          <a:ln>
            <a:miter lim="800000"/>
            <a:headEnd/>
            <a:tailEnd/>
          </a:ln>
        </p:spPr>
        <p:txBody>
          <a:bodyPr/>
          <a:lstStyle/>
          <a:p>
            <a:fld id="{95F22D61-49A1-0E43-B379-BF7CA24EC488}" type="slidenum">
              <a:rPr lang="en-US"/>
              <a:pPr/>
              <a:t>74</a:t>
            </a:fld>
            <a:endParaRPr lang="en-US"/>
          </a:p>
        </p:txBody>
      </p:sp>
      <p:sp>
        <p:nvSpPr>
          <p:cNvPr id="97283"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97284" name="Rectangle 3"/>
          <p:cNvSpPr>
            <a:spLocks noGrp="1" noChangeArrowheads="1"/>
          </p:cNvSpPr>
          <p:nvPr>
            <p:ph type="body" idx="1"/>
          </p:nvPr>
        </p:nvSpPr>
        <p:spPr bwMode="auto">
          <a:solidFill>
            <a:srgbClr val="FFFFFF"/>
          </a:solidFill>
          <a:ln>
            <a:solidFill>
              <a:srgbClr val="000000"/>
            </a:solidFill>
            <a:miter lim="800000"/>
            <a:headEnd/>
            <a:tailEnd/>
          </a:ln>
        </p:spPr>
        <p:txBody>
          <a:bodyPr/>
          <a:lstStyle/>
          <a:p>
            <a:pPr eaLnBrk="1" hangingPunct="1">
              <a:spcBef>
                <a:spcPct val="0"/>
              </a:spcBef>
            </a:pPr>
            <a:endParaRPr lang="en-US">
              <a:latin typeface="Times"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bwMode="auto">
          <a:noFill/>
          <a:ln>
            <a:miter lim="800000"/>
            <a:headEnd/>
            <a:tailEnd/>
          </a:ln>
        </p:spPr>
        <p:txBody>
          <a:bodyPr/>
          <a:lstStyle/>
          <a:p>
            <a:fld id="{A560A35E-A7EE-8049-A0E6-00AB00B56CEC}" type="slidenum">
              <a:rPr lang="en-US"/>
              <a:pPr/>
              <a:t>75</a:t>
            </a:fld>
            <a:endParaRPr lang="en-US"/>
          </a:p>
        </p:txBody>
      </p:sp>
      <p:sp>
        <p:nvSpPr>
          <p:cNvPr id="9933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9332" name="Rectangle 3"/>
          <p:cNvSpPr>
            <a:spLocks noGrp="1" noChangeArrowheads="1"/>
          </p:cNvSpPr>
          <p:nvPr>
            <p:ph type="body" idx="1"/>
          </p:nvPr>
        </p:nvSpPr>
        <p:spPr bwMode="auto">
          <a:noFill/>
        </p:spPr>
        <p:txBody>
          <a:bodyPr/>
          <a:lstStyle/>
          <a:p>
            <a:pPr eaLnBrk="1" hangingPunct="1">
              <a:spcBef>
                <a:spcPct val="0"/>
              </a:spcBef>
            </a:pPr>
            <a:endParaRPr lang="en-US">
              <a:latin typeface="Times"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bwMode="auto">
          <a:noFill/>
          <a:ln>
            <a:miter lim="800000"/>
            <a:headEnd/>
            <a:tailEnd/>
          </a:ln>
        </p:spPr>
        <p:txBody>
          <a:bodyPr/>
          <a:lstStyle/>
          <a:p>
            <a:fld id="{29C504DA-15B6-2E40-B36A-7991F71FCFC8}" type="slidenum">
              <a:rPr lang="en-US"/>
              <a:pPr/>
              <a:t>77</a:t>
            </a:fld>
            <a:endParaRPr lang="en-US"/>
          </a:p>
        </p:txBody>
      </p:sp>
      <p:sp>
        <p:nvSpPr>
          <p:cNvPr id="10137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1380" name="Rectangle 3"/>
          <p:cNvSpPr>
            <a:spLocks noGrp="1" noChangeArrowheads="1"/>
          </p:cNvSpPr>
          <p:nvPr>
            <p:ph type="body" idx="1"/>
          </p:nvPr>
        </p:nvSpPr>
        <p:spPr bwMode="auto">
          <a:noFill/>
        </p:spPr>
        <p:txBody>
          <a:bodyPr/>
          <a:lstStyle/>
          <a:p>
            <a:pPr eaLnBrk="1" hangingPunct="1">
              <a:spcBef>
                <a:spcPct val="0"/>
              </a:spcBef>
            </a:pPr>
            <a:endParaRPr lang="en-US">
              <a:latin typeface="Times"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bwMode="auto">
          <a:noFill/>
          <a:ln>
            <a:miter lim="800000"/>
            <a:headEnd/>
            <a:tailEnd/>
          </a:ln>
        </p:spPr>
        <p:txBody>
          <a:bodyPr/>
          <a:lstStyle/>
          <a:p>
            <a:fld id="{29C504DA-15B6-2E40-B36A-7991F71FCFC8}" type="slidenum">
              <a:rPr lang="en-US"/>
              <a:pPr/>
              <a:t>78</a:t>
            </a:fld>
            <a:endParaRPr lang="en-US"/>
          </a:p>
        </p:txBody>
      </p:sp>
      <p:sp>
        <p:nvSpPr>
          <p:cNvPr id="10137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1380" name="Rectangle 3"/>
          <p:cNvSpPr>
            <a:spLocks noGrp="1" noChangeArrowheads="1"/>
          </p:cNvSpPr>
          <p:nvPr>
            <p:ph type="body" idx="1"/>
          </p:nvPr>
        </p:nvSpPr>
        <p:spPr bwMode="auto">
          <a:noFill/>
        </p:spPr>
        <p:txBody>
          <a:bodyPr/>
          <a:lstStyle/>
          <a:p>
            <a:pPr eaLnBrk="1" hangingPunct="1">
              <a:spcBef>
                <a:spcPct val="0"/>
              </a:spcBef>
            </a:pPr>
            <a:endParaRPr lang="en-US">
              <a:latin typeface="Times"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bwMode="auto">
          <a:noFill/>
          <a:ln>
            <a:miter lim="800000"/>
            <a:headEnd/>
            <a:tailEnd/>
          </a:ln>
        </p:spPr>
        <p:txBody>
          <a:bodyPr/>
          <a:lstStyle/>
          <a:p>
            <a:fld id="{29C504DA-15B6-2E40-B36A-7991F71FCFC8}" type="slidenum">
              <a:rPr lang="en-US"/>
              <a:pPr/>
              <a:t>79</a:t>
            </a:fld>
            <a:endParaRPr lang="en-US"/>
          </a:p>
        </p:txBody>
      </p:sp>
      <p:sp>
        <p:nvSpPr>
          <p:cNvPr id="10137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1380" name="Rectangle 3"/>
          <p:cNvSpPr>
            <a:spLocks noGrp="1" noChangeArrowheads="1"/>
          </p:cNvSpPr>
          <p:nvPr>
            <p:ph type="body" idx="1"/>
          </p:nvPr>
        </p:nvSpPr>
        <p:spPr bwMode="auto">
          <a:noFill/>
        </p:spPr>
        <p:txBody>
          <a:bodyPr/>
          <a:lstStyle/>
          <a:p>
            <a:pPr eaLnBrk="1" hangingPunct="1">
              <a:spcBef>
                <a:spcPct val="0"/>
              </a:spcBef>
            </a:pPr>
            <a:endParaRPr lang="en-US">
              <a:latin typeface="Times"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bwMode="auto">
          <a:noFill/>
          <a:ln>
            <a:miter lim="800000"/>
            <a:headEnd/>
            <a:tailEnd/>
          </a:ln>
        </p:spPr>
        <p:txBody>
          <a:bodyPr/>
          <a:lstStyle/>
          <a:p>
            <a:fld id="{29C504DA-15B6-2E40-B36A-7991F71FCFC8}" type="slidenum">
              <a:rPr lang="en-US"/>
              <a:pPr/>
              <a:t>80</a:t>
            </a:fld>
            <a:endParaRPr lang="en-US"/>
          </a:p>
        </p:txBody>
      </p:sp>
      <p:sp>
        <p:nvSpPr>
          <p:cNvPr id="10137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1380" name="Rectangle 3"/>
          <p:cNvSpPr>
            <a:spLocks noGrp="1" noChangeArrowheads="1"/>
          </p:cNvSpPr>
          <p:nvPr>
            <p:ph type="body" idx="1"/>
          </p:nvPr>
        </p:nvSpPr>
        <p:spPr bwMode="auto">
          <a:noFill/>
        </p:spPr>
        <p:txBody>
          <a:bodyPr/>
          <a:lstStyle/>
          <a:p>
            <a:pPr eaLnBrk="1" hangingPunct="1">
              <a:spcBef>
                <a:spcPct val="0"/>
              </a:spcBef>
            </a:pPr>
            <a:endParaRPr lang="en-US">
              <a:latin typeface="Times"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5F65048C-5F2C-4041-B577-F5696373F925}" type="slidenum">
              <a:rPr lang="en-US"/>
              <a:pPr/>
              <a:t>23</a:t>
            </a:fld>
            <a:endParaRPr lang="en-US"/>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endParaRPr lang="en-US">
              <a:latin typeface="Times" pitchFamily="2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54193BEF-26A0-48DB-8DD3-C67E6C0EE694}" type="slidenum">
              <a:rPr lang="en-US"/>
              <a:pPr/>
              <a:t>24</a:t>
            </a:fld>
            <a:endParaRPr lang="en-US"/>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endParaRPr lang="en-US">
              <a:latin typeface="Times" pitchFamily="2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90F5D948-B49C-4D35-86FC-51F84835832C}" type="slidenum">
              <a:rPr lang="en-US"/>
              <a:pPr/>
              <a:t>25</a:t>
            </a:fld>
            <a:endParaRPr lang="en-US"/>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endParaRPr lang="en-US">
              <a:latin typeface="Times" pitchFamily="2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A8F818EF-9FBB-4036-83E9-B475B3A2CD42}" type="slidenum">
              <a:rPr lang="en-US"/>
              <a:pPr/>
              <a:t>26</a:t>
            </a:fld>
            <a:endParaRPr lang="en-US"/>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endParaRPr lang="en-US">
              <a:latin typeface="Times" pitchFamily="2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E022C971-9EA1-4053-9AAC-F52A6C7A34A1}" type="slidenum">
              <a:rPr lang="en-US"/>
              <a:pPr/>
              <a:t>27</a:t>
            </a:fld>
            <a:endParaRPr lang="en-US"/>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endParaRPr lang="en-US">
              <a:latin typeface="Times" pitchFamily="2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043F89EC-E171-4186-87CA-4A97D5D94636}" type="slidenum">
              <a:rPr lang="en-US"/>
              <a:pPr/>
              <a:t>28</a:t>
            </a:fld>
            <a:endParaRPr lang="en-US"/>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endParaRPr lang="en-US">
              <a:latin typeface="Times" pitchFamily="2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438F730B-05AD-374A-940A-34BAECE5D919}" type="datetime1">
              <a:rPr lang="en-US"/>
              <a:pPr>
                <a:defRPr/>
              </a:pPr>
              <a:t>9/30/11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D4E5A9D-8753-1448-B69E-5FCEF25B338D}" type="slidenum">
              <a:rPr lang="en-US"/>
              <a:pPr>
                <a:defRPr/>
              </a:pPr>
              <a:t>‹#›</a:t>
            </a:fld>
            <a:endParaRPr lang="en-US"/>
          </a:p>
        </p:txBody>
      </p:sp>
    </p:spTree>
  </p:cSld>
  <p:clrMapOvr>
    <a:masterClrMapping/>
  </p:clrMapOvr>
  <p:transition spd="slow">
    <p:dissolve/>
  </p:transition>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C1D6D28-1760-294A-8E71-34E352B62639}" type="datetime1">
              <a:rPr lang="en-US"/>
              <a:pPr>
                <a:defRPr/>
              </a:pPr>
              <a:t>9/30/11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151949B-194D-6348-AD10-7AD7589358D2}" type="slidenum">
              <a:rPr lang="en-US"/>
              <a:pPr>
                <a:defRPr/>
              </a:pPr>
              <a:t>‹#›</a:t>
            </a:fld>
            <a:endParaRPr lang="en-US"/>
          </a:p>
        </p:txBody>
      </p:sp>
    </p:spTree>
  </p:cSld>
  <p:clrMapOvr>
    <a:masterClrMapping/>
  </p:clrMapOvr>
  <p:transition spd="slow">
    <p:dissolve/>
  </p:transition>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B88CCCE-D21B-E64C-83AE-1B1B42309679}" type="datetime1">
              <a:rPr lang="en-US"/>
              <a:pPr>
                <a:defRPr/>
              </a:pPr>
              <a:t>9/30/11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536A08C-09F7-C048-9E0F-B7C38640522F}" type="slidenum">
              <a:rPr lang="en-US"/>
              <a:pPr>
                <a:defRPr/>
              </a:pPr>
              <a:t>‹#›</a:t>
            </a:fld>
            <a:endParaRPr lang="en-US"/>
          </a:p>
        </p:txBody>
      </p:sp>
    </p:spTree>
  </p:cSld>
  <p:clrMapOvr>
    <a:masterClrMapping/>
  </p:clrMapOvr>
  <p:transition spd="slow">
    <p:dissolve/>
  </p:transition>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7BBE4A4-6BE3-EC4B-B419-516B0278AC07}" type="datetime1">
              <a:rPr lang="en-US"/>
              <a:pPr>
                <a:defRPr/>
              </a:pPr>
              <a:t>9/30/11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A0CBD87-A148-C642-A017-DFC1EAA16CF4}" type="slidenum">
              <a:rPr lang="en-US"/>
              <a:pPr>
                <a:defRPr/>
              </a:pPr>
              <a:t>‹#›</a:t>
            </a:fld>
            <a:endParaRPr lang="en-US"/>
          </a:p>
        </p:txBody>
      </p:sp>
    </p:spTree>
  </p:cSld>
  <p:clrMapOvr>
    <a:masterClrMapping/>
  </p:clrMapOvr>
  <p:transition spd="slow">
    <p:dissolve/>
  </p:transition>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B99D0B0-737B-B741-9A6B-5FD00FF1068E}" type="datetime1">
              <a:rPr lang="en-US"/>
              <a:pPr>
                <a:defRPr/>
              </a:pPr>
              <a:t>9/30/11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9CBEC67-4393-124A-AC4E-A2551D981B4B}" type="slidenum">
              <a:rPr lang="en-US"/>
              <a:pPr>
                <a:defRPr/>
              </a:pPr>
              <a:t>‹#›</a:t>
            </a:fld>
            <a:endParaRPr lang="en-US"/>
          </a:p>
        </p:txBody>
      </p:sp>
    </p:spTree>
  </p:cSld>
  <p:clrMapOvr>
    <a:masterClrMapping/>
  </p:clrMapOvr>
  <p:transition spd="slow">
    <p:dissolve/>
  </p:transition>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E4A0FC6D-9763-7B45-AA0D-6871D3A619B4}" type="datetime1">
              <a:rPr lang="en-US"/>
              <a:pPr>
                <a:defRPr/>
              </a:pPr>
              <a:t>9/30/11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A347D4F-1B46-3746-957B-BCFEAFB8A635}" type="slidenum">
              <a:rPr lang="en-US"/>
              <a:pPr>
                <a:defRPr/>
              </a:pPr>
              <a:t>‹#›</a:t>
            </a:fld>
            <a:endParaRPr lang="en-US"/>
          </a:p>
        </p:txBody>
      </p:sp>
    </p:spTree>
  </p:cSld>
  <p:clrMapOvr>
    <a:masterClrMapping/>
  </p:clrMapOvr>
  <p:transition spd="slow">
    <p:dissolve/>
  </p:transition>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17E44935-0FC9-0043-A1E3-F05344F8399C}" type="datetime1">
              <a:rPr lang="en-US"/>
              <a:pPr>
                <a:defRPr/>
              </a:pPr>
              <a:t>9/30/11</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FB9F599B-5D06-F642-9DDE-753504DC1E9E}" type="slidenum">
              <a:rPr lang="en-US"/>
              <a:pPr>
                <a:defRPr/>
              </a:pPr>
              <a:t>‹#›</a:t>
            </a:fld>
            <a:endParaRPr lang="en-US"/>
          </a:p>
        </p:txBody>
      </p:sp>
    </p:spTree>
  </p:cSld>
  <p:clrMapOvr>
    <a:masterClrMapping/>
  </p:clrMapOvr>
  <p:transition spd="slow">
    <p:dissolve/>
  </p:transition>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FC7F8FD6-D987-4E42-8FBE-1034DBBE85D6}" type="datetime1">
              <a:rPr lang="en-US"/>
              <a:pPr>
                <a:defRPr/>
              </a:pPr>
              <a:t>9/30/11</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E4FEB6EE-CD69-2C4E-9424-4B23E021366D}" type="slidenum">
              <a:rPr lang="en-US"/>
              <a:pPr>
                <a:defRPr/>
              </a:pPr>
              <a:t>‹#›</a:t>
            </a:fld>
            <a:endParaRPr lang="en-US"/>
          </a:p>
        </p:txBody>
      </p:sp>
    </p:spTree>
  </p:cSld>
  <p:clrMapOvr>
    <a:masterClrMapping/>
  </p:clrMapOvr>
  <p:transition spd="slow">
    <p:dissolve/>
  </p:transition>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91E0869-CCAC-5E4C-98E0-C7A0238D43E1}" type="datetime1">
              <a:rPr lang="en-US"/>
              <a:pPr>
                <a:defRPr/>
              </a:pPr>
              <a:t>9/30/11</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F71FCB25-FA31-7F41-ABF9-621AF4860D28}" type="slidenum">
              <a:rPr lang="en-US"/>
              <a:pPr>
                <a:defRPr/>
              </a:pPr>
              <a:t>‹#›</a:t>
            </a:fld>
            <a:endParaRPr lang="en-US"/>
          </a:p>
        </p:txBody>
      </p:sp>
    </p:spTree>
  </p:cSld>
  <p:clrMapOvr>
    <a:masterClrMapping/>
  </p:clrMapOvr>
  <p:transition spd="slow">
    <p:dissolve/>
  </p:transition>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4B300CA-E39F-8F4E-AEB6-EEB16842A219}" type="datetime1">
              <a:rPr lang="en-US"/>
              <a:pPr>
                <a:defRPr/>
              </a:pPr>
              <a:t>9/30/11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6EB78A7-1367-2B4B-9FE8-377FF7DA025A}" type="slidenum">
              <a:rPr lang="en-US"/>
              <a:pPr>
                <a:defRPr/>
              </a:pPr>
              <a:t>‹#›</a:t>
            </a:fld>
            <a:endParaRPr lang="en-US"/>
          </a:p>
        </p:txBody>
      </p:sp>
    </p:spTree>
  </p:cSld>
  <p:clrMapOvr>
    <a:masterClrMapping/>
  </p:clrMapOvr>
  <p:transition spd="slow">
    <p:dissolve/>
  </p:transition>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356B272-E944-E944-B9AD-EDD861A6BDAA}" type="datetime1">
              <a:rPr lang="en-US"/>
              <a:pPr>
                <a:defRPr/>
              </a:pPr>
              <a:t>9/30/11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94A90CF-5262-124C-B531-34E4513E844A}" type="slidenum">
              <a:rPr lang="en-US"/>
              <a:pPr>
                <a:defRPr/>
              </a:pPr>
              <a:t>‹#›</a:t>
            </a:fld>
            <a:endParaRPr lang="en-US"/>
          </a:p>
        </p:txBody>
      </p:sp>
    </p:spTree>
  </p:cSld>
  <p:clrMapOvr>
    <a:masterClrMapping/>
  </p:clrMapOvr>
  <p:transition spd="slow">
    <p:dissolve/>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gradFill rotWithShape="1">
          <a:gsLst>
            <a:gs pos="0">
              <a:srgbClr val="03080F"/>
            </a:gs>
            <a:gs pos="89999">
              <a:srgbClr val="03080F"/>
            </a:gs>
            <a:gs pos="100000">
              <a:srgbClr val="FFFFFF"/>
            </a:gs>
          </a:gsLst>
          <a:lin ang="3780000"/>
        </a:gra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t>Click to edit Master title style</a:t>
            </a:r>
            <a:endParaRPr lang="en-US"/>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smtClean="0">
                <a:solidFill>
                  <a:srgbClr val="898989"/>
                </a:solidFill>
                <a:latin typeface="Calibri" charset="0"/>
              </a:defRPr>
            </a:lvl1pPr>
          </a:lstStyle>
          <a:p>
            <a:pPr>
              <a:defRPr/>
            </a:pPr>
            <a:fld id="{B6C7E0FA-D803-6245-994C-38D7B196184B}" type="datetime1">
              <a:rPr lang="en-US"/>
              <a:pPr>
                <a:defRPr/>
              </a:pPr>
              <a:t>9/30/11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rgbClr val="898989"/>
                </a:solidFill>
                <a:latin typeface="Calibri" charset="0"/>
              </a:defRPr>
            </a:lvl1pPr>
          </a:lstStyle>
          <a:p>
            <a:pPr>
              <a:defRPr/>
            </a:pPr>
            <a:fld id="{6511AF8B-733C-CA45-A62A-FCEC9829E7E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dissolve/>
  </p:transition>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1.png"/><Relationship Id="rId3"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xml"/><Relationship Id="rId4" Type="http://schemas.openxmlformats.org/officeDocument/2006/relationships/image" Target="../media/image12.png"/><Relationship Id="rId5" Type="http://schemas.openxmlformats.org/officeDocument/2006/relationships/image" Target="../media/image5.png"/><Relationship Id="rId1" Type="http://schemas.openxmlformats.org/officeDocument/2006/relationships/audio" Target="file://localhost/Users/geoffbarton/Music/iTunes/iTunes%20Music/Count%20Basie/Unknown%20Album/02%20Come%20fly%20with%20me.mp3" TargetMode="External"/><Relationship Id="rId2"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4.xml"/><Relationship Id="rId4" Type="http://schemas.openxmlformats.org/officeDocument/2006/relationships/audio" Target="../media/audio1.bin"/><Relationship Id="rId5" Type="http://schemas.openxmlformats.org/officeDocument/2006/relationships/oleObject" Target="../embeddings/oleObject1.bin"/><Relationship Id="rId6" Type="http://schemas.openxmlformats.org/officeDocument/2006/relationships/image" Target="../media/image5.png"/><Relationship Id="rId1" Type="http://schemas.openxmlformats.org/officeDocument/2006/relationships/vmlDrawing" Target="../drawings/vmlDrawing1.vml"/><Relationship Id="rId2"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5.xml"/><Relationship Id="rId4" Type="http://schemas.openxmlformats.org/officeDocument/2006/relationships/audio" Target="../media/audio1.bin"/><Relationship Id="rId5" Type="http://schemas.openxmlformats.org/officeDocument/2006/relationships/oleObject" Target="../embeddings/oleObject2.bin"/><Relationship Id="rId6" Type="http://schemas.openxmlformats.org/officeDocument/2006/relationships/image" Target="../media/image5.png"/><Relationship Id="rId1" Type="http://schemas.openxmlformats.org/officeDocument/2006/relationships/vmlDrawing" Target="../drawings/vmlDrawing2.vml"/><Relationship Id="rId2"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6.xml"/><Relationship Id="rId4" Type="http://schemas.openxmlformats.org/officeDocument/2006/relationships/audio" Target="../media/audio1.bin"/><Relationship Id="rId5" Type="http://schemas.openxmlformats.org/officeDocument/2006/relationships/oleObject" Target="../embeddings/oleObject3.bin"/><Relationship Id="rId6" Type="http://schemas.openxmlformats.org/officeDocument/2006/relationships/image" Target="../media/image5.png"/><Relationship Id="rId1" Type="http://schemas.openxmlformats.org/officeDocument/2006/relationships/vmlDrawing" Target="../drawings/vmlDrawing3.vml"/><Relationship Id="rId2"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5.png"/></Relationships>
</file>

<file path=ppt/slides/_rels/slide27.xml.rels><?xml version="1.0" encoding="UTF-8" standalone="yes"?>
<Relationships xmlns="http://schemas.openxmlformats.org/package/2006/relationships"><Relationship Id="rId3" Type="http://schemas.openxmlformats.org/officeDocument/2006/relationships/image" Target="../media/image14.jpeg"/><Relationship Id="rId4"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5.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6.jpe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7.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7.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7.png"/></Relationships>
</file>

<file path=ppt/slides/_rels/slide47.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48.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5" Type="http://schemas.openxmlformats.org/officeDocument/2006/relationships/image" Target="../media/image22.png"/><Relationship Id="rId6" Type="http://schemas.openxmlformats.org/officeDocument/2006/relationships/image" Target="../media/image23.png"/><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24.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25.png"/></Relationships>
</file>

<file path=ppt/slides/_rels/slide53.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26.png"/><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27.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28.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29.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30.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31.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60.xml.rels><?xml version="1.0" encoding="UTF-8" standalone="yes"?>
<Relationships xmlns="http://schemas.openxmlformats.org/package/2006/relationships"><Relationship Id="rId3" Type="http://schemas.openxmlformats.org/officeDocument/2006/relationships/oleObject" Target="../embeddings/Microsoft_Word_97_-_2004_Document1.doc"/><Relationship Id="rId4" Type="http://schemas.openxmlformats.org/officeDocument/2006/relationships/image" Target="../media/image5.png"/><Relationship Id="rId1" Type="http://schemas.openxmlformats.org/officeDocument/2006/relationships/vmlDrawing" Target="../drawings/vmlDrawing4.vml"/><Relationship Id="rId2"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oleObject" Target="../embeddings/Microsoft_Word_97_-_2004_Document2.doc"/><Relationship Id="rId4" Type="http://schemas.openxmlformats.org/officeDocument/2006/relationships/image" Target="../media/image5.png"/><Relationship Id="rId1" Type="http://schemas.openxmlformats.org/officeDocument/2006/relationships/vmlDrawing" Target="../drawings/vmlDrawing5.vml"/><Relationship Id="rId2"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oleObject" Target="../embeddings/Microsoft_Word_97_-_2004_Document3.doc"/><Relationship Id="rId4" Type="http://schemas.openxmlformats.org/officeDocument/2006/relationships/image" Target="../media/image5.png"/><Relationship Id="rId1" Type="http://schemas.openxmlformats.org/officeDocument/2006/relationships/vmlDrawing" Target="../drawings/vmlDrawing6.vml"/><Relationship Id="rId2"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oleObject" Target="../embeddings/Microsoft_Word_97_-_2004_Document4.doc"/><Relationship Id="rId4" Type="http://schemas.openxmlformats.org/officeDocument/2006/relationships/image" Target="../media/image5.png"/><Relationship Id="rId1" Type="http://schemas.openxmlformats.org/officeDocument/2006/relationships/vmlDrawing" Target="../drawings/vmlDrawing7.vml"/><Relationship Id="rId2"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oleObject" Target="../embeddings/Microsoft_Word_97_-_2004_Document5.doc"/><Relationship Id="rId4" Type="http://schemas.openxmlformats.org/officeDocument/2006/relationships/image" Target="../media/image5.png"/><Relationship Id="rId1" Type="http://schemas.openxmlformats.org/officeDocument/2006/relationships/vmlDrawing" Target="../drawings/vmlDrawing8.vml"/><Relationship Id="rId2"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oleObject" Target="../embeddings/Microsoft_Word_97_-_2004_Document6.doc"/><Relationship Id="rId4" Type="http://schemas.openxmlformats.org/officeDocument/2006/relationships/image" Target="../media/image5.png"/><Relationship Id="rId1" Type="http://schemas.openxmlformats.org/officeDocument/2006/relationships/vmlDrawing" Target="../drawings/vmlDrawing9.vml"/><Relationship Id="rId2"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oleObject" Target="../embeddings/Microsoft_Word_97_-_2004_Document7.doc"/><Relationship Id="rId4" Type="http://schemas.openxmlformats.org/officeDocument/2006/relationships/image" Target="../media/image5.png"/><Relationship Id="rId1" Type="http://schemas.openxmlformats.org/officeDocument/2006/relationships/vmlDrawing" Target="../drawings/vmlDrawing10.vml"/><Relationship Id="rId2"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oleObject" Target="../embeddings/Microsoft_Word_97_-_2004_Document8.doc"/><Relationship Id="rId4" Type="http://schemas.openxmlformats.org/officeDocument/2006/relationships/image" Target="../media/image5.png"/><Relationship Id="rId1" Type="http://schemas.openxmlformats.org/officeDocument/2006/relationships/vmlDrawing" Target="../drawings/vmlDrawing11.vml"/><Relationship Id="rId2"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oleObject" Target="../embeddings/Microsoft_Word_97_-_2004_Document9.doc"/><Relationship Id="rId4" Type="http://schemas.openxmlformats.org/officeDocument/2006/relationships/image" Target="../media/image5.png"/><Relationship Id="rId1" Type="http://schemas.openxmlformats.org/officeDocument/2006/relationships/vmlDrawing" Target="../drawings/vmlDrawing12.vml"/><Relationship Id="rId2"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notesSlide" Target="../notesSlides/notesSlide2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0.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s>
</file>

<file path=ppt/slides/_rels/slide7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notesSlide" Target="../notesSlides/notesSlide29.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5.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s>
</file>

<file path=ppt/slides/_rels/slide74.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5.png"/><Relationship Id="rId5" Type="http://schemas.openxmlformats.org/officeDocument/2006/relationships/hyperlink" Target="file://localhost/Users/geoff/Documents/PowerPoint/Suffolk/On%20Writing.pptx%23-1,1,Slide%201" TargetMode="External"/><Relationship Id="rId1" Type="http://schemas.openxmlformats.org/officeDocument/2006/relationships/slideLayout" Target="../slideLayouts/slideLayout1.xml"/><Relationship Id="rId2" Type="http://schemas.openxmlformats.org/officeDocument/2006/relationships/notesSlide" Target="../notesSlides/notesSlide32.xml"/></Relationships>
</file>

<file path=ppt/slides/_rels/slide75.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0.pn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5.pn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5.pn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5.pn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pPr eaLnBrk="1" hangingPunct="1">
              <a:spcBef>
                <a:spcPts val="0"/>
              </a:spcBef>
            </a:pPr>
            <a:r>
              <a:rPr lang="en-US" sz="2800" dirty="0" smtClean="0">
                <a:solidFill>
                  <a:srgbClr val="FFFFFF"/>
                </a:solidFill>
              </a:rPr>
              <a:t>Reading &amp; Marking</a:t>
            </a:r>
          </a:p>
          <a:p>
            <a:pPr eaLnBrk="1" hangingPunct="1">
              <a:spcBef>
                <a:spcPts val="0"/>
              </a:spcBef>
            </a:pPr>
            <a:r>
              <a:rPr lang="en-US" sz="4400" dirty="0" err="1" smtClean="0">
                <a:solidFill>
                  <a:srgbClr val="FFFFFF"/>
                </a:solidFill>
              </a:rPr>
              <a:t>Egglescliffe</a:t>
            </a:r>
            <a:r>
              <a:rPr lang="en-US" sz="4400" dirty="0" smtClean="0">
                <a:solidFill>
                  <a:srgbClr val="FFFFFF"/>
                </a:solidFill>
              </a:rPr>
              <a:t> School</a:t>
            </a:r>
          </a:p>
          <a:p>
            <a:pPr eaLnBrk="1" hangingPunct="1">
              <a:spcBef>
                <a:spcPts val="0"/>
              </a:spcBef>
            </a:pPr>
            <a:r>
              <a:rPr lang="en-US" sz="2400" dirty="0" smtClean="0">
                <a:solidFill>
                  <a:srgbClr val="FFFFFF"/>
                </a:solidFill>
              </a:rPr>
              <a:t>30 September 2011</a:t>
            </a:r>
            <a:endParaRPr lang="en-US" sz="2400" dirty="0" smtClean="0">
              <a:solidFill>
                <a:srgbClr val="FFFFFF"/>
              </a:solidFill>
            </a:endParaRPr>
          </a:p>
        </p:txBody>
      </p:sp>
      <p:pic>
        <p:nvPicPr>
          <p:cNvPr id="7" name="Picture 6"/>
          <p:cNvPicPr>
            <a:picLocks noChangeAspect="1"/>
          </p:cNvPicPr>
          <p:nvPr/>
        </p:nvPicPr>
        <p:blipFill>
          <a:blip r:embed="rId2"/>
          <a:srcRect l="12114" t="6057" r="24228" b="12114"/>
          <a:stretch>
            <a:fillRect/>
          </a:stretch>
        </p:blipFill>
        <p:spPr>
          <a:xfrm>
            <a:off x="4507623" y="2589062"/>
            <a:ext cx="945906" cy="1150727"/>
          </a:xfrm>
          <a:prstGeom prst="rect">
            <a:avLst/>
          </a:prstGeom>
        </p:spPr>
      </p:pic>
      <p:sp>
        <p:nvSpPr>
          <p:cNvPr id="13" name="Right Triangle 12"/>
          <p:cNvSpPr/>
          <p:nvPr/>
        </p:nvSpPr>
        <p:spPr>
          <a:xfrm>
            <a:off x="4397157" y="3340867"/>
            <a:ext cx="762000" cy="398922"/>
          </a:xfrm>
          <a:prstGeom prst="rtTriangle">
            <a:avLst/>
          </a:prstGeom>
          <a:solidFill>
            <a:srgbClr val="03080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ight Triangle 14"/>
          <p:cNvSpPr/>
          <p:nvPr/>
        </p:nvSpPr>
        <p:spPr>
          <a:xfrm rot="1050623">
            <a:off x="5028618" y="2376917"/>
            <a:ext cx="762000" cy="322929"/>
          </a:xfrm>
          <a:prstGeom prst="rtTriangle">
            <a:avLst/>
          </a:prstGeom>
          <a:solidFill>
            <a:srgbClr val="03080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4249366" y="2548606"/>
            <a:ext cx="762000" cy="322929"/>
          </a:xfrm>
          <a:prstGeom prst="rtTriangle">
            <a:avLst/>
          </a:prstGeom>
          <a:solidFill>
            <a:srgbClr val="03080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p:nvCxnSpPr>
        <p:spPr>
          <a:xfrm rot="5400000" flipH="1" flipV="1">
            <a:off x="4158183" y="2001652"/>
            <a:ext cx="1226723" cy="282354"/>
          </a:xfrm>
          <a:prstGeom prst="line">
            <a:avLst/>
          </a:prstGeom>
          <a:ln w="2857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ctrTitle"/>
          </p:nvPr>
        </p:nvSpPr>
        <p:spPr>
          <a:xfrm>
            <a:off x="-130379" y="2262563"/>
            <a:ext cx="9144000" cy="1470025"/>
          </a:xfrm>
        </p:spPr>
        <p:txBody>
          <a:bodyPr/>
          <a:lstStyle/>
          <a:p>
            <a:r>
              <a:rPr lang="en-US" dirty="0" smtClean="0">
                <a:solidFill>
                  <a:schemeClr val="bg1"/>
                </a:solidFill>
              </a:rPr>
              <a:t>Don’t Call it          </a:t>
            </a:r>
            <a:r>
              <a:rPr lang="en-US" dirty="0" err="1" smtClean="0">
                <a:solidFill>
                  <a:schemeClr val="bg1"/>
                </a:solidFill>
              </a:rPr>
              <a:t>iteracy</a:t>
            </a:r>
            <a:endParaRPr lang="en-US" dirty="0">
              <a:solidFill>
                <a:schemeClr val="bg1"/>
              </a:solidFill>
            </a:endParaRPr>
          </a:p>
        </p:txBody>
      </p:sp>
      <p:sp>
        <p:nvSpPr>
          <p:cNvPr id="21" name="Right Triangle 20"/>
          <p:cNvSpPr/>
          <p:nvPr/>
        </p:nvSpPr>
        <p:spPr>
          <a:xfrm>
            <a:off x="4630367" y="3508004"/>
            <a:ext cx="823162" cy="343578"/>
          </a:xfrm>
          <a:prstGeom prst="rtTriangle">
            <a:avLst/>
          </a:prstGeom>
          <a:solidFill>
            <a:srgbClr val="03080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ight Triangle 23"/>
          <p:cNvSpPr/>
          <p:nvPr/>
        </p:nvSpPr>
        <p:spPr>
          <a:xfrm>
            <a:off x="3200400" y="3336215"/>
            <a:ext cx="823162" cy="343578"/>
          </a:xfrm>
          <a:prstGeom prst="rtTriangle">
            <a:avLst/>
          </a:prstGeom>
          <a:solidFill>
            <a:srgbClr val="03080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 name="Straight Connector 4"/>
          <p:cNvCxnSpPr/>
          <p:nvPr/>
        </p:nvCxnSpPr>
        <p:spPr>
          <a:xfrm>
            <a:off x="609600" y="3638550"/>
            <a:ext cx="7848600" cy="1588"/>
          </a:xfrm>
          <a:prstGeom prst="line">
            <a:avLst/>
          </a:prstGeom>
          <a:ln w="57150" cap="flat" cmpd="thickThin"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19" name="Right Triangle 18"/>
          <p:cNvSpPr/>
          <p:nvPr/>
        </p:nvSpPr>
        <p:spPr>
          <a:xfrm rot="4140796">
            <a:off x="4265888" y="2375501"/>
            <a:ext cx="535546" cy="427119"/>
          </a:xfrm>
          <a:prstGeom prst="rtTriangl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ight Triangle 24"/>
          <p:cNvSpPr/>
          <p:nvPr/>
        </p:nvSpPr>
        <p:spPr>
          <a:xfrm rot="10800000">
            <a:off x="3906075" y="2329070"/>
            <a:ext cx="535546" cy="427119"/>
          </a:xfrm>
          <a:prstGeom prst="rtTriangl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0" name="Straight Connector 19"/>
          <p:cNvCxnSpPr/>
          <p:nvPr/>
        </p:nvCxnSpPr>
        <p:spPr>
          <a:xfrm rot="16200000" flipV="1">
            <a:off x="4569763" y="1872424"/>
            <a:ext cx="1226724" cy="540808"/>
          </a:xfrm>
          <a:prstGeom prst="line">
            <a:avLst/>
          </a:prstGeom>
          <a:ln w="2857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TextBox 5"/>
          <p:cNvSpPr txBox="1">
            <a:spLocks noChangeArrowheads="1"/>
          </p:cNvSpPr>
          <p:nvPr/>
        </p:nvSpPr>
        <p:spPr bwMode="auto">
          <a:xfrm>
            <a:off x="2390558" y="5778500"/>
            <a:ext cx="4876800" cy="584200"/>
          </a:xfrm>
          <a:prstGeom prst="rect">
            <a:avLst/>
          </a:prstGeom>
          <a:noFill/>
          <a:ln w="9525">
            <a:noFill/>
            <a:miter lim="800000"/>
            <a:headEnd/>
            <a:tailEnd/>
          </a:ln>
        </p:spPr>
        <p:txBody>
          <a:bodyPr>
            <a:prstTxWarp prst="textNoShape">
              <a:avLst/>
            </a:prstTxWarp>
            <a:spAutoFit/>
          </a:bodyPr>
          <a:lstStyle/>
          <a:p>
            <a:r>
              <a:rPr lang="en-US" sz="1600" dirty="0">
                <a:solidFill>
                  <a:srgbClr val="FFFFFF"/>
                </a:solidFill>
                <a:latin typeface="Calibri" charset="0"/>
              </a:rPr>
              <a:t>Download this presentation at </a:t>
            </a:r>
            <a:r>
              <a:rPr lang="en-US" sz="1600" dirty="0" err="1">
                <a:solidFill>
                  <a:srgbClr val="FFFFFF"/>
                </a:solidFill>
                <a:latin typeface="Calibri" charset="0"/>
              </a:rPr>
              <a:t>www.geoffbarton.co.uk</a:t>
            </a:r>
            <a:endParaRPr lang="en-US" sz="1600" dirty="0">
              <a:solidFill>
                <a:srgbClr val="FFFFFF"/>
              </a:solidFill>
              <a:latin typeface="Calibri" charset="0"/>
            </a:endParaRPr>
          </a:p>
          <a:p>
            <a:pPr algn="ctr"/>
            <a:r>
              <a:rPr lang="en-US" sz="1600" dirty="0" smtClean="0">
                <a:solidFill>
                  <a:srgbClr val="FFFFFF"/>
                </a:solidFill>
                <a:latin typeface="Calibri" charset="0"/>
              </a:rPr>
              <a:t>(Presentation </a:t>
            </a:r>
            <a:r>
              <a:rPr lang="en-US" sz="1600" dirty="0">
                <a:solidFill>
                  <a:srgbClr val="FFFFFF"/>
                </a:solidFill>
                <a:latin typeface="Calibri" charset="0"/>
              </a:rPr>
              <a:t>number</a:t>
            </a:r>
            <a:r>
              <a:rPr lang="en-US" sz="1600" dirty="0" smtClean="0">
                <a:solidFill>
                  <a:srgbClr val="FFFFFF"/>
                </a:solidFill>
                <a:latin typeface="Calibri" charset="0"/>
              </a:rPr>
              <a:t> </a:t>
            </a:r>
            <a:r>
              <a:rPr lang="en-US" sz="1600" dirty="0" smtClean="0">
                <a:solidFill>
                  <a:srgbClr val="FFFFFF"/>
                </a:solidFill>
                <a:latin typeface="Calibri" charset="0"/>
              </a:rPr>
              <a:t>92)</a:t>
            </a:r>
            <a:endParaRPr lang="en-US" sz="1600" dirty="0">
              <a:solidFill>
                <a:srgbClr val="FFFFFF"/>
              </a:solidFill>
              <a:latin typeface="Calibri" charset="0"/>
            </a:endParaRPr>
          </a:p>
        </p:txBody>
      </p:sp>
    </p:spTree>
  </p:cSld>
  <p:clrMapOvr>
    <a:masterClrMapping/>
  </p:clrMapOvr>
  <p:transition spd="slow">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457200" y="1536680"/>
            <a:ext cx="8458200" cy="3416320"/>
          </a:xfrm>
          <a:prstGeom prst="rect">
            <a:avLst/>
          </a:prstGeom>
          <a:noFill/>
          <a:ln w="9525">
            <a:noFill/>
            <a:miter lim="800000"/>
            <a:headEnd/>
            <a:tailEnd/>
          </a:ln>
        </p:spPr>
        <p:txBody>
          <a:bodyPr wrap="square">
            <a:prstTxWarp prst="textNoShape">
              <a:avLst/>
            </a:prstTxWarp>
            <a:spAutoFit/>
          </a:bodyPr>
          <a:lstStyle/>
          <a:p>
            <a:r>
              <a:rPr lang="en-US" sz="3600" dirty="0" smtClean="0">
                <a:solidFill>
                  <a:srgbClr val="FFFFFF"/>
                </a:solidFill>
              </a:rPr>
              <a:t>“While good readers gain new skills very rapidly, and quickly move from </a:t>
            </a:r>
            <a:r>
              <a:rPr lang="en-US" sz="3600" b="1" dirty="0" smtClean="0">
                <a:solidFill>
                  <a:srgbClr val="FFFF00"/>
                </a:solidFill>
              </a:rPr>
              <a:t>learning to read</a:t>
            </a:r>
            <a:r>
              <a:rPr lang="en-US" sz="3600" dirty="0" smtClean="0">
                <a:solidFill>
                  <a:srgbClr val="FFFFFF"/>
                </a:solidFill>
              </a:rPr>
              <a:t> to </a:t>
            </a:r>
            <a:r>
              <a:rPr lang="en-US" sz="3600" b="1" dirty="0" smtClean="0">
                <a:solidFill>
                  <a:srgbClr val="FFFF00"/>
                </a:solidFill>
              </a:rPr>
              <a:t>reading to learn</a:t>
            </a:r>
            <a:r>
              <a:rPr lang="en-US" sz="3600" dirty="0" smtClean="0">
                <a:solidFill>
                  <a:srgbClr val="FFFFFF"/>
                </a:solidFill>
              </a:rPr>
              <a:t>, poor readers become increasingly frustrated with the act of reading, and try to avoid reading where possible” </a:t>
            </a:r>
            <a:endParaRPr lang="en-US" sz="3600" dirty="0">
              <a:solidFill>
                <a:srgbClr val="FFFFFF"/>
              </a:solidFill>
              <a:latin typeface="Calibri" charset="0"/>
            </a:endParaRPr>
          </a:p>
        </p:txBody>
      </p:sp>
      <p:sp>
        <p:nvSpPr>
          <p:cNvPr id="4" name="Rectangle 3"/>
          <p:cNvSpPr/>
          <p:nvPr/>
        </p:nvSpPr>
        <p:spPr>
          <a:xfrm>
            <a:off x="5638800" y="4953000"/>
            <a:ext cx="4572000" cy="646331"/>
          </a:xfrm>
          <a:prstGeom prst="rect">
            <a:avLst/>
          </a:prstGeom>
        </p:spPr>
        <p:txBody>
          <a:bodyPr>
            <a:spAutoFit/>
          </a:bodyPr>
          <a:lstStyle/>
          <a:p>
            <a:r>
              <a:rPr lang="en-US" dirty="0" smtClean="0">
                <a:solidFill>
                  <a:srgbClr val="FFFFFF"/>
                </a:solidFill>
              </a:rPr>
              <a:t>The Matthew Effect</a:t>
            </a:r>
            <a:endParaRPr lang="en-GB" dirty="0" smtClean="0">
              <a:solidFill>
                <a:srgbClr val="FFFFFF"/>
              </a:solidFill>
            </a:endParaRPr>
          </a:p>
          <a:p>
            <a:r>
              <a:rPr lang="en-US" dirty="0" smtClean="0">
                <a:solidFill>
                  <a:srgbClr val="FFFFFF"/>
                </a:solidFill>
              </a:rPr>
              <a:t>Daniel </a:t>
            </a:r>
            <a:r>
              <a:rPr lang="en-US" dirty="0" err="1" smtClean="0">
                <a:solidFill>
                  <a:srgbClr val="FFFFFF"/>
                </a:solidFill>
              </a:rPr>
              <a:t>Rigney</a:t>
            </a:r>
            <a:endParaRPr lang="en-GB" dirty="0">
              <a:solidFill>
                <a:srgbClr val="FFFFFF"/>
              </a:solidFill>
            </a:endParaRPr>
          </a:p>
        </p:txBody>
      </p:sp>
    </p:spTree>
  </p:cSld>
  <p:clrMapOvr>
    <a:masterClrMapping/>
  </p:clrMapOvr>
  <p:transition spd="slow">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457200" y="1536680"/>
            <a:ext cx="8458200" cy="2308324"/>
          </a:xfrm>
          <a:prstGeom prst="rect">
            <a:avLst/>
          </a:prstGeom>
          <a:noFill/>
          <a:ln w="9525">
            <a:noFill/>
            <a:miter lim="800000"/>
            <a:headEnd/>
            <a:tailEnd/>
          </a:ln>
        </p:spPr>
        <p:txBody>
          <a:bodyPr wrap="square">
            <a:prstTxWarp prst="textNoShape">
              <a:avLst/>
            </a:prstTxWarp>
            <a:spAutoFit/>
          </a:bodyPr>
          <a:lstStyle/>
          <a:p>
            <a:r>
              <a:rPr lang="en-US" sz="3600" dirty="0" smtClean="0">
                <a:solidFill>
                  <a:srgbClr val="FFFFFF"/>
                </a:solidFill>
              </a:rPr>
              <a:t>“Students who begin with high verbal aptitudes find themselves in </a:t>
            </a:r>
            <a:r>
              <a:rPr lang="en-US" sz="3600" dirty="0" smtClean="0">
                <a:solidFill>
                  <a:srgbClr val="FFFF00"/>
                </a:solidFill>
              </a:rPr>
              <a:t>verbally enriched</a:t>
            </a:r>
            <a:r>
              <a:rPr lang="en-US" sz="3600" dirty="0" smtClean="0">
                <a:solidFill>
                  <a:srgbClr val="FFFFFF"/>
                </a:solidFill>
              </a:rPr>
              <a:t> social environments and have a double advantage.” </a:t>
            </a:r>
            <a:endParaRPr lang="en-US" sz="3600" dirty="0">
              <a:solidFill>
                <a:srgbClr val="FFFFFF"/>
              </a:solidFill>
              <a:latin typeface="Calibri" charset="0"/>
            </a:endParaRPr>
          </a:p>
        </p:txBody>
      </p:sp>
      <p:sp>
        <p:nvSpPr>
          <p:cNvPr id="5" name="Rectangle 4"/>
          <p:cNvSpPr/>
          <p:nvPr/>
        </p:nvSpPr>
        <p:spPr>
          <a:xfrm>
            <a:off x="5638800" y="4953000"/>
            <a:ext cx="4572000" cy="646331"/>
          </a:xfrm>
          <a:prstGeom prst="rect">
            <a:avLst/>
          </a:prstGeom>
        </p:spPr>
        <p:txBody>
          <a:bodyPr>
            <a:spAutoFit/>
          </a:bodyPr>
          <a:lstStyle/>
          <a:p>
            <a:r>
              <a:rPr lang="en-US" dirty="0" smtClean="0">
                <a:solidFill>
                  <a:srgbClr val="FFFFFF"/>
                </a:solidFill>
              </a:rPr>
              <a:t>The Matthew Effect</a:t>
            </a:r>
            <a:endParaRPr lang="en-GB" dirty="0" smtClean="0">
              <a:solidFill>
                <a:srgbClr val="FFFFFF"/>
              </a:solidFill>
            </a:endParaRPr>
          </a:p>
          <a:p>
            <a:r>
              <a:rPr lang="en-US" dirty="0" smtClean="0">
                <a:solidFill>
                  <a:srgbClr val="FFFFFF"/>
                </a:solidFill>
              </a:rPr>
              <a:t>Daniel </a:t>
            </a:r>
            <a:r>
              <a:rPr lang="en-US" dirty="0" err="1" smtClean="0">
                <a:solidFill>
                  <a:srgbClr val="FFFFFF"/>
                </a:solidFill>
              </a:rPr>
              <a:t>Rigney</a:t>
            </a:r>
            <a:endParaRPr lang="en-GB" dirty="0">
              <a:solidFill>
                <a:srgbClr val="FFFFFF"/>
              </a:solidFill>
            </a:endParaRPr>
          </a:p>
        </p:txBody>
      </p:sp>
    </p:spTree>
  </p:cSld>
  <p:clrMapOvr>
    <a:masterClrMapping/>
  </p:clrMapOvr>
  <p:transition spd="slow">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457200" y="2321510"/>
            <a:ext cx="8458200" cy="1569660"/>
          </a:xfrm>
          <a:prstGeom prst="rect">
            <a:avLst/>
          </a:prstGeom>
          <a:noFill/>
          <a:ln w="9525">
            <a:noFill/>
            <a:miter lim="800000"/>
            <a:headEnd/>
            <a:tailEnd/>
          </a:ln>
        </p:spPr>
        <p:txBody>
          <a:bodyPr wrap="square">
            <a:prstTxWarp prst="textNoShape">
              <a:avLst/>
            </a:prstTxWarp>
            <a:spAutoFit/>
          </a:bodyPr>
          <a:lstStyle/>
          <a:p>
            <a:r>
              <a:rPr lang="en-US" sz="3200" dirty="0" smtClean="0">
                <a:solidFill>
                  <a:srgbClr val="FFFFFF"/>
                </a:solidFill>
              </a:rPr>
              <a:t>“</a:t>
            </a:r>
            <a:r>
              <a:rPr lang="en-US" sz="3200" dirty="0" smtClean="0">
                <a:solidFill>
                  <a:srgbClr val="FFFF00"/>
                </a:solidFill>
              </a:rPr>
              <a:t>Good readers </a:t>
            </a:r>
            <a:r>
              <a:rPr lang="en-US" sz="3200" dirty="0" smtClean="0">
                <a:solidFill>
                  <a:srgbClr val="FFFFFF"/>
                </a:solidFill>
              </a:rPr>
              <a:t>may choose friends who also read avidly while </a:t>
            </a:r>
            <a:r>
              <a:rPr lang="en-US" sz="3200" dirty="0" smtClean="0">
                <a:solidFill>
                  <a:srgbClr val="FFFF00"/>
                </a:solidFill>
              </a:rPr>
              <a:t>poor readers </a:t>
            </a:r>
            <a:r>
              <a:rPr lang="en-US" sz="3200" dirty="0" smtClean="0">
                <a:solidFill>
                  <a:srgbClr val="FFFFFF"/>
                </a:solidFill>
              </a:rPr>
              <a:t>seek friends with whom they share other enjoyments”</a:t>
            </a:r>
            <a:r>
              <a:rPr lang="en-GB" sz="3200" dirty="0" smtClean="0">
                <a:solidFill>
                  <a:srgbClr val="FFFFFF"/>
                </a:solidFill>
              </a:rPr>
              <a:t> </a:t>
            </a:r>
            <a:endParaRPr lang="en-US" sz="3200" dirty="0">
              <a:solidFill>
                <a:srgbClr val="FFFFFF"/>
              </a:solidFill>
              <a:latin typeface="Calibri" charset="0"/>
            </a:endParaRPr>
          </a:p>
        </p:txBody>
      </p:sp>
      <p:sp>
        <p:nvSpPr>
          <p:cNvPr id="5" name="Rectangle 4"/>
          <p:cNvSpPr/>
          <p:nvPr/>
        </p:nvSpPr>
        <p:spPr>
          <a:xfrm>
            <a:off x="5638800" y="4953000"/>
            <a:ext cx="4572000" cy="646331"/>
          </a:xfrm>
          <a:prstGeom prst="rect">
            <a:avLst/>
          </a:prstGeom>
        </p:spPr>
        <p:txBody>
          <a:bodyPr>
            <a:spAutoFit/>
          </a:bodyPr>
          <a:lstStyle/>
          <a:p>
            <a:r>
              <a:rPr lang="en-US" dirty="0" smtClean="0">
                <a:solidFill>
                  <a:srgbClr val="FFFFFF"/>
                </a:solidFill>
              </a:rPr>
              <a:t>The Matthew Effect</a:t>
            </a:r>
            <a:endParaRPr lang="en-GB" dirty="0" smtClean="0">
              <a:solidFill>
                <a:srgbClr val="FFFFFF"/>
              </a:solidFill>
            </a:endParaRPr>
          </a:p>
          <a:p>
            <a:r>
              <a:rPr lang="en-US" dirty="0" smtClean="0">
                <a:solidFill>
                  <a:srgbClr val="FFFFFF"/>
                </a:solidFill>
              </a:rPr>
              <a:t>Daniel </a:t>
            </a:r>
            <a:r>
              <a:rPr lang="en-US" dirty="0" err="1" smtClean="0">
                <a:solidFill>
                  <a:srgbClr val="FFFFFF"/>
                </a:solidFill>
              </a:rPr>
              <a:t>Rigney</a:t>
            </a:r>
            <a:endParaRPr lang="en-GB" dirty="0">
              <a:solidFill>
                <a:srgbClr val="FFFFFF"/>
              </a:solidFill>
            </a:endParaRPr>
          </a:p>
        </p:txBody>
      </p:sp>
    </p:spTree>
  </p:cSld>
  <p:clrMapOvr>
    <a:masterClrMapping/>
  </p:clrMapOvr>
  <p:transition spd="slow">
    <p:dissolv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457200" y="2438400"/>
            <a:ext cx="8458200" cy="1077218"/>
          </a:xfrm>
          <a:prstGeom prst="rect">
            <a:avLst/>
          </a:prstGeom>
          <a:noFill/>
          <a:ln w="9525">
            <a:noFill/>
            <a:miter lim="800000"/>
            <a:headEnd/>
            <a:tailEnd/>
          </a:ln>
        </p:spPr>
        <p:txBody>
          <a:bodyPr wrap="square">
            <a:prstTxWarp prst="textNoShape">
              <a:avLst/>
            </a:prstTxWarp>
            <a:spAutoFit/>
          </a:bodyPr>
          <a:lstStyle/>
          <a:p>
            <a:r>
              <a:rPr lang="en-US" sz="3200" dirty="0" err="1" smtClean="0">
                <a:solidFill>
                  <a:srgbClr val="FFFFFF"/>
                </a:solidFill>
              </a:rPr>
              <a:t>Stricht’s</a:t>
            </a:r>
            <a:r>
              <a:rPr lang="en-US" sz="3200" dirty="0" smtClean="0">
                <a:solidFill>
                  <a:srgbClr val="FFFFFF"/>
                </a:solidFill>
              </a:rPr>
              <a:t> Law: “</a:t>
            </a:r>
            <a:r>
              <a:rPr lang="en-US" sz="3200" dirty="0" smtClean="0">
                <a:solidFill>
                  <a:srgbClr val="FFFF00"/>
                </a:solidFill>
              </a:rPr>
              <a:t>reading </a:t>
            </a:r>
            <a:r>
              <a:rPr lang="en-US" sz="3200" dirty="0" smtClean="0">
                <a:solidFill>
                  <a:srgbClr val="FFFFFF"/>
                </a:solidFill>
              </a:rPr>
              <a:t>ability in children cannot exceed their </a:t>
            </a:r>
            <a:r>
              <a:rPr lang="en-US" sz="3200" dirty="0" smtClean="0">
                <a:solidFill>
                  <a:srgbClr val="FFFF00"/>
                </a:solidFill>
              </a:rPr>
              <a:t>listening </a:t>
            </a:r>
            <a:r>
              <a:rPr lang="en-US" sz="3200" dirty="0" smtClean="0">
                <a:solidFill>
                  <a:srgbClr val="FFFFFF"/>
                </a:solidFill>
              </a:rPr>
              <a:t>ability …</a:t>
            </a:r>
            <a:r>
              <a:rPr lang="en-GB" sz="3200" dirty="0" smtClean="0">
                <a:solidFill>
                  <a:srgbClr val="FFFFFF"/>
                </a:solidFill>
              </a:rPr>
              <a:t>”</a:t>
            </a:r>
            <a:endParaRPr lang="en-US" sz="3200" dirty="0">
              <a:solidFill>
                <a:srgbClr val="FFFFFF"/>
              </a:solidFill>
              <a:latin typeface="Calibri" charset="0"/>
            </a:endParaRPr>
          </a:p>
        </p:txBody>
      </p:sp>
      <p:sp>
        <p:nvSpPr>
          <p:cNvPr id="5" name="Rectangle 4"/>
          <p:cNvSpPr/>
          <p:nvPr/>
        </p:nvSpPr>
        <p:spPr>
          <a:xfrm>
            <a:off x="5638800" y="4953000"/>
            <a:ext cx="4572000" cy="646331"/>
          </a:xfrm>
          <a:prstGeom prst="rect">
            <a:avLst/>
          </a:prstGeom>
        </p:spPr>
        <p:txBody>
          <a:bodyPr>
            <a:spAutoFit/>
          </a:bodyPr>
          <a:lstStyle/>
          <a:p>
            <a:r>
              <a:rPr lang="en-GB" dirty="0" smtClean="0">
                <a:solidFill>
                  <a:srgbClr val="FFFFFF"/>
                </a:solidFill>
              </a:rPr>
              <a:t>E.D. Hirsch</a:t>
            </a:r>
          </a:p>
          <a:p>
            <a:r>
              <a:rPr lang="en-GB" dirty="0" smtClean="0">
                <a:solidFill>
                  <a:srgbClr val="FFFFFF"/>
                </a:solidFill>
              </a:rPr>
              <a:t>The Schools We Need</a:t>
            </a:r>
            <a:endParaRPr lang="en-GB" dirty="0">
              <a:solidFill>
                <a:srgbClr val="FFFFFF"/>
              </a:solidFill>
            </a:endParaRPr>
          </a:p>
        </p:txBody>
      </p:sp>
    </p:spTree>
  </p:cSld>
  <p:clrMapOvr>
    <a:masterClrMapping/>
  </p:clrMapOvr>
  <p:transition spd="slow">
    <p:dissolv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457200" y="2438400"/>
            <a:ext cx="8458200" cy="2062103"/>
          </a:xfrm>
          <a:prstGeom prst="rect">
            <a:avLst/>
          </a:prstGeom>
          <a:noFill/>
          <a:ln w="9525">
            <a:noFill/>
            <a:miter lim="800000"/>
            <a:headEnd/>
            <a:tailEnd/>
          </a:ln>
        </p:spPr>
        <p:txBody>
          <a:bodyPr wrap="square">
            <a:prstTxWarp prst="textNoShape">
              <a:avLst/>
            </a:prstTxWarp>
            <a:spAutoFit/>
          </a:bodyPr>
          <a:lstStyle/>
          <a:p>
            <a:r>
              <a:rPr lang="en-GB" sz="3200" dirty="0" smtClean="0">
                <a:solidFill>
                  <a:srgbClr val="FFFFFF"/>
                </a:solidFill>
                <a:latin typeface="Tahoma" charset="0"/>
              </a:rPr>
              <a:t>“</a:t>
            </a:r>
            <a:r>
              <a:rPr lang="en-GB" sz="3200" dirty="0" smtClean="0">
                <a:solidFill>
                  <a:srgbClr val="FFFF00"/>
                </a:solidFill>
                <a:latin typeface="Tahoma" charset="0"/>
              </a:rPr>
              <a:t>Spoken language </a:t>
            </a:r>
            <a:r>
              <a:rPr lang="en-GB" sz="3200" dirty="0" smtClean="0">
                <a:solidFill>
                  <a:srgbClr val="FFFFFF"/>
                </a:solidFill>
                <a:latin typeface="Tahoma" charset="0"/>
              </a:rPr>
              <a:t>forms a constraint, a ceiling not only on the ability to comprehend but also on the ability to write, beyond which literacy cannot progress” </a:t>
            </a:r>
            <a:endParaRPr lang="en-US" sz="3200" dirty="0">
              <a:solidFill>
                <a:srgbClr val="FFFFFF"/>
              </a:solidFill>
              <a:latin typeface="Calibri" charset="0"/>
            </a:endParaRPr>
          </a:p>
        </p:txBody>
      </p:sp>
      <p:sp>
        <p:nvSpPr>
          <p:cNvPr id="5" name="Rectangle 4"/>
          <p:cNvSpPr/>
          <p:nvPr/>
        </p:nvSpPr>
        <p:spPr>
          <a:xfrm>
            <a:off x="5638800" y="4953000"/>
            <a:ext cx="4572000" cy="369332"/>
          </a:xfrm>
          <a:prstGeom prst="rect">
            <a:avLst/>
          </a:prstGeom>
        </p:spPr>
        <p:txBody>
          <a:bodyPr>
            <a:spAutoFit/>
          </a:bodyPr>
          <a:lstStyle/>
          <a:p>
            <a:r>
              <a:rPr lang="en-GB" dirty="0" err="1" smtClean="0">
                <a:solidFill>
                  <a:srgbClr val="FFFFFF"/>
                </a:solidFill>
                <a:latin typeface="Tahoma" charset="0"/>
              </a:rPr>
              <a:t>Myhill</a:t>
            </a:r>
            <a:r>
              <a:rPr lang="en-GB" dirty="0" smtClean="0">
                <a:solidFill>
                  <a:srgbClr val="FFFFFF"/>
                </a:solidFill>
                <a:latin typeface="Tahoma" charset="0"/>
              </a:rPr>
              <a:t> and Fisher</a:t>
            </a:r>
            <a:endParaRPr lang="en-GB" dirty="0">
              <a:solidFill>
                <a:srgbClr val="FFFFFF"/>
              </a:solidFill>
            </a:endParaRPr>
          </a:p>
        </p:txBody>
      </p:sp>
    </p:spTree>
  </p:cSld>
  <p:clrMapOvr>
    <a:masterClrMapping/>
  </p:clrMapOvr>
  <p:transition spd="slow">
    <p:dissolv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457200" y="1536680"/>
            <a:ext cx="8458200" cy="3046988"/>
          </a:xfrm>
          <a:prstGeom prst="rect">
            <a:avLst/>
          </a:prstGeom>
          <a:noFill/>
          <a:ln w="9525">
            <a:noFill/>
            <a:miter lim="800000"/>
            <a:headEnd/>
            <a:tailEnd/>
          </a:ln>
        </p:spPr>
        <p:txBody>
          <a:bodyPr wrap="square">
            <a:prstTxWarp prst="textNoShape">
              <a:avLst/>
            </a:prstTxWarp>
            <a:spAutoFit/>
          </a:bodyPr>
          <a:lstStyle/>
          <a:p>
            <a:r>
              <a:rPr lang="en-US" sz="3200" dirty="0" smtClean="0">
                <a:solidFill>
                  <a:srgbClr val="FFFFFF"/>
                </a:solidFill>
              </a:rPr>
              <a:t>“The children who possess intellectual capital when they first arrive at school have the </a:t>
            </a:r>
            <a:r>
              <a:rPr lang="en-US" sz="3200" dirty="0" smtClean="0">
                <a:solidFill>
                  <a:srgbClr val="FFFF00"/>
                </a:solidFill>
              </a:rPr>
              <a:t>mental scaffolding </a:t>
            </a:r>
            <a:r>
              <a:rPr lang="en-US" sz="3200" dirty="0" smtClean="0">
                <a:solidFill>
                  <a:srgbClr val="FFFFFF"/>
                </a:solidFill>
              </a:rPr>
              <a:t>and </a:t>
            </a:r>
            <a:r>
              <a:rPr lang="en-US" sz="3200" dirty="0" smtClean="0">
                <a:solidFill>
                  <a:srgbClr val="FFFF00"/>
                </a:solidFill>
              </a:rPr>
              <a:t>Velcro </a:t>
            </a:r>
            <a:r>
              <a:rPr lang="en-US" sz="3200" dirty="0" smtClean="0">
                <a:solidFill>
                  <a:srgbClr val="FFFFFF"/>
                </a:solidFill>
              </a:rPr>
              <a:t>to catch hold of what is going on, and they can turn the new knowledge into still more Velcro to gain still more knowledge”.</a:t>
            </a:r>
            <a:r>
              <a:rPr lang="en-GB" sz="3200" dirty="0" smtClean="0">
                <a:solidFill>
                  <a:srgbClr val="FFFFFF"/>
                </a:solidFill>
              </a:rPr>
              <a:t> </a:t>
            </a:r>
            <a:endParaRPr lang="en-US" sz="3200" dirty="0">
              <a:solidFill>
                <a:srgbClr val="FFFFFF"/>
              </a:solidFill>
              <a:latin typeface="Calibri" charset="0"/>
            </a:endParaRPr>
          </a:p>
        </p:txBody>
      </p:sp>
      <p:sp>
        <p:nvSpPr>
          <p:cNvPr id="5" name="Rectangle 4"/>
          <p:cNvSpPr/>
          <p:nvPr/>
        </p:nvSpPr>
        <p:spPr>
          <a:xfrm>
            <a:off x="5638800" y="4953000"/>
            <a:ext cx="4572000" cy="646331"/>
          </a:xfrm>
          <a:prstGeom prst="rect">
            <a:avLst/>
          </a:prstGeom>
        </p:spPr>
        <p:txBody>
          <a:bodyPr>
            <a:spAutoFit/>
          </a:bodyPr>
          <a:lstStyle/>
          <a:p>
            <a:r>
              <a:rPr lang="en-GB" dirty="0" smtClean="0">
                <a:solidFill>
                  <a:srgbClr val="FFFFFF"/>
                </a:solidFill>
              </a:rPr>
              <a:t>E.D. Hirsch</a:t>
            </a:r>
          </a:p>
          <a:p>
            <a:r>
              <a:rPr lang="en-GB" dirty="0" smtClean="0">
                <a:solidFill>
                  <a:srgbClr val="FFFFFF"/>
                </a:solidFill>
              </a:rPr>
              <a:t>The Schools We Need</a:t>
            </a:r>
            <a:endParaRPr lang="en-GB" dirty="0">
              <a:solidFill>
                <a:srgbClr val="FFFFFF"/>
              </a:solidFill>
            </a:endParaRPr>
          </a:p>
        </p:txBody>
      </p:sp>
    </p:spTree>
  </p:cSld>
  <p:clrMapOvr>
    <a:masterClrMapping/>
  </p:clrMapOvr>
  <p:transition spd="slow">
    <p:dissolv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457200" y="1536680"/>
            <a:ext cx="8458200" cy="3046988"/>
          </a:xfrm>
          <a:prstGeom prst="rect">
            <a:avLst/>
          </a:prstGeom>
          <a:noFill/>
          <a:ln w="9525">
            <a:noFill/>
            <a:miter lim="800000"/>
            <a:headEnd/>
            <a:tailEnd/>
          </a:ln>
        </p:spPr>
        <p:txBody>
          <a:bodyPr wrap="square">
            <a:prstTxWarp prst="textNoShape">
              <a:avLst/>
            </a:prstTxWarp>
            <a:spAutoFit/>
          </a:bodyPr>
          <a:lstStyle/>
          <a:p>
            <a:pPr marL="457200" indent="-457200">
              <a:spcBef>
                <a:spcPct val="50000"/>
              </a:spcBef>
            </a:pPr>
            <a:r>
              <a:rPr lang="en-US" sz="3200" dirty="0" smtClean="0">
                <a:solidFill>
                  <a:srgbClr val="FFFFFF"/>
                </a:solidFill>
              </a:rPr>
              <a:t>	Aged 7: </a:t>
            </a:r>
          </a:p>
          <a:p>
            <a:pPr marL="457200" indent="-457200">
              <a:spcBef>
                <a:spcPct val="50000"/>
              </a:spcBef>
            </a:pPr>
            <a:r>
              <a:rPr lang="en-US" sz="3200" dirty="0" smtClean="0">
                <a:solidFill>
                  <a:srgbClr val="FFFFFF"/>
                </a:solidFill>
              </a:rPr>
              <a:t>	Children in the top quartile have 7100 </a:t>
            </a:r>
            <a:r>
              <a:rPr lang="en-US" sz="3200" dirty="0" smtClean="0">
                <a:solidFill>
                  <a:srgbClr val="FFFF00"/>
                </a:solidFill>
              </a:rPr>
              <a:t>words</a:t>
            </a:r>
            <a:r>
              <a:rPr lang="en-US" sz="3200" dirty="0" smtClean="0">
                <a:solidFill>
                  <a:srgbClr val="FFFFFF"/>
                </a:solidFill>
              </a:rPr>
              <a:t>; children in the lowest have around 3000. </a:t>
            </a:r>
          </a:p>
          <a:p>
            <a:pPr marL="457200" indent="-457200">
              <a:spcBef>
                <a:spcPct val="50000"/>
              </a:spcBef>
            </a:pPr>
            <a:r>
              <a:rPr lang="en-US" sz="3200" dirty="0" smtClean="0">
                <a:solidFill>
                  <a:srgbClr val="FFFFFF"/>
                </a:solidFill>
              </a:rPr>
              <a:t>	The main influence is parents. </a:t>
            </a:r>
            <a:endParaRPr lang="en-US" sz="3200" dirty="0">
              <a:solidFill>
                <a:srgbClr val="FFFFFF"/>
              </a:solidFill>
            </a:endParaRPr>
          </a:p>
        </p:txBody>
      </p:sp>
      <p:sp>
        <p:nvSpPr>
          <p:cNvPr id="5" name="Rectangle 4"/>
          <p:cNvSpPr/>
          <p:nvPr/>
        </p:nvSpPr>
        <p:spPr>
          <a:xfrm>
            <a:off x="5638800" y="4953000"/>
            <a:ext cx="4572000" cy="369332"/>
          </a:xfrm>
          <a:prstGeom prst="rect">
            <a:avLst/>
          </a:prstGeom>
        </p:spPr>
        <p:txBody>
          <a:bodyPr>
            <a:spAutoFit/>
          </a:bodyPr>
          <a:lstStyle/>
          <a:p>
            <a:r>
              <a:rPr lang="en-GB" dirty="0" err="1" smtClean="0">
                <a:solidFill>
                  <a:srgbClr val="FFFFFF"/>
                </a:solidFill>
              </a:rPr>
              <a:t>DfE</a:t>
            </a:r>
            <a:r>
              <a:rPr lang="en-GB" dirty="0" smtClean="0">
                <a:solidFill>
                  <a:srgbClr val="FFFFFF"/>
                </a:solidFill>
              </a:rPr>
              <a:t> Research Unit</a:t>
            </a:r>
            <a:endParaRPr lang="en-GB" dirty="0">
              <a:solidFill>
                <a:srgbClr val="FFFFFF"/>
              </a:solidFill>
            </a:endParaRPr>
          </a:p>
        </p:txBody>
      </p:sp>
    </p:spTree>
  </p:cSld>
  <p:clrMapOvr>
    <a:masterClrMapping/>
  </p:clrMapOvr>
  <p:transition spd="slow">
    <p:dissolv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Picture 5.png"/>
          <p:cNvPicPr>
            <a:picLocks noChangeAspect="1"/>
          </p:cNvPicPr>
          <p:nvPr/>
        </p:nvPicPr>
        <p:blipFill>
          <a:blip r:embed="rId2"/>
          <a:stretch>
            <a:fillRect/>
          </a:stretch>
        </p:blipFill>
        <p:spPr>
          <a:xfrm>
            <a:off x="8072888" y="23895"/>
            <a:ext cx="1028700" cy="2146300"/>
          </a:xfrm>
          <a:prstGeom prst="rect">
            <a:avLst/>
          </a:prstGeom>
        </p:spPr>
      </p:pic>
      <p:sp>
        <p:nvSpPr>
          <p:cNvPr id="5" name="TextBox 4"/>
          <p:cNvSpPr txBox="1"/>
          <p:nvPr/>
        </p:nvSpPr>
        <p:spPr>
          <a:xfrm>
            <a:off x="1905000" y="3028147"/>
            <a:ext cx="5715000" cy="769441"/>
          </a:xfrm>
          <a:prstGeom prst="rect">
            <a:avLst/>
          </a:prstGeom>
          <a:noFill/>
        </p:spPr>
        <p:txBody>
          <a:bodyPr wrap="square" rtlCol="0">
            <a:spAutoFit/>
          </a:bodyPr>
          <a:lstStyle/>
          <a:p>
            <a:pPr algn="ctr"/>
            <a:r>
              <a:rPr lang="en-US" sz="4400" dirty="0" smtClean="0">
                <a:solidFill>
                  <a:srgbClr val="FFFFFF"/>
                </a:solidFill>
              </a:rPr>
              <a:t>The Matthew Effect:</a:t>
            </a:r>
          </a:p>
        </p:txBody>
      </p:sp>
      <p:sp>
        <p:nvSpPr>
          <p:cNvPr id="6" name="TextBox 5"/>
          <p:cNvSpPr txBox="1"/>
          <p:nvPr/>
        </p:nvSpPr>
        <p:spPr>
          <a:xfrm>
            <a:off x="1905000" y="3797588"/>
            <a:ext cx="5715000" cy="1077218"/>
          </a:xfrm>
          <a:prstGeom prst="rect">
            <a:avLst/>
          </a:prstGeom>
          <a:noFill/>
        </p:spPr>
        <p:txBody>
          <a:bodyPr wrap="square" rtlCol="0">
            <a:spAutoFit/>
          </a:bodyPr>
          <a:lstStyle/>
          <a:p>
            <a:pPr algn="ctr"/>
            <a:r>
              <a:rPr lang="en-US" sz="3200" dirty="0" smtClean="0">
                <a:solidFill>
                  <a:srgbClr val="FFFFFF"/>
                </a:solidFill>
              </a:rPr>
              <a:t>The rich will get richer &amp;</a:t>
            </a:r>
          </a:p>
          <a:p>
            <a:pPr algn="ctr"/>
            <a:r>
              <a:rPr lang="en-US" sz="3200" dirty="0" smtClean="0">
                <a:solidFill>
                  <a:srgbClr val="FFFFFF"/>
                </a:solidFill>
              </a:rPr>
              <a:t>the poor will get poorer</a:t>
            </a:r>
            <a:endParaRPr lang="en-US" sz="3200" dirty="0">
              <a:solidFill>
                <a:srgbClr val="FFFFFF"/>
              </a:solidFill>
            </a:endParaRPr>
          </a:p>
        </p:txBody>
      </p:sp>
      <p:cxnSp>
        <p:nvCxnSpPr>
          <p:cNvPr id="8" name="Straight Connector 7"/>
          <p:cNvCxnSpPr/>
          <p:nvPr/>
        </p:nvCxnSpPr>
        <p:spPr>
          <a:xfrm>
            <a:off x="2133600" y="3797588"/>
            <a:ext cx="5486400" cy="1588"/>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lide(from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slide(fromLeft)">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6705600" y="2371725"/>
            <a:ext cx="2819400" cy="1108075"/>
          </a:xfrm>
          <a:prstGeom prst="rect">
            <a:avLst/>
          </a:prstGeom>
          <a:noFill/>
          <a:ln w="9525">
            <a:noFill/>
            <a:miter lim="800000"/>
            <a:headEnd/>
            <a:tailEnd/>
          </a:ln>
        </p:spPr>
        <p:txBody>
          <a:bodyPr>
            <a:prstTxWarp prst="textNoShape">
              <a:avLst/>
            </a:prstTxWarp>
            <a:spAutoFit/>
          </a:bodyPr>
          <a:lstStyle/>
          <a:p>
            <a:r>
              <a:rPr lang="en-US" sz="6600">
                <a:solidFill>
                  <a:schemeClr val="bg1"/>
                </a:solidFill>
                <a:latin typeface="Calibri" charset="0"/>
              </a:rPr>
              <a:t>1997</a:t>
            </a:r>
          </a:p>
        </p:txBody>
      </p:sp>
      <p:sp>
        <p:nvSpPr>
          <p:cNvPr id="9" name="TextBox 8"/>
          <p:cNvSpPr txBox="1">
            <a:spLocks noChangeArrowheads="1"/>
          </p:cNvSpPr>
          <p:nvPr/>
        </p:nvSpPr>
        <p:spPr bwMode="auto">
          <a:xfrm>
            <a:off x="533400" y="2371725"/>
            <a:ext cx="2819400" cy="1108075"/>
          </a:xfrm>
          <a:prstGeom prst="rect">
            <a:avLst/>
          </a:prstGeom>
          <a:noFill/>
          <a:ln w="9525">
            <a:noFill/>
            <a:miter lim="800000"/>
            <a:headEnd/>
            <a:tailEnd/>
          </a:ln>
        </p:spPr>
        <p:txBody>
          <a:bodyPr>
            <a:prstTxWarp prst="textNoShape">
              <a:avLst/>
            </a:prstTxWarp>
            <a:spAutoFit/>
          </a:bodyPr>
          <a:lstStyle/>
          <a:p>
            <a:r>
              <a:rPr lang="en-US" sz="6600">
                <a:solidFill>
                  <a:schemeClr val="bg1"/>
                </a:solidFill>
                <a:latin typeface="Calibri" charset="0"/>
              </a:rPr>
              <a:t>1945</a:t>
            </a:r>
          </a:p>
        </p:txBody>
      </p:sp>
      <p:sp>
        <p:nvSpPr>
          <p:cNvPr id="13" name="TextBox 12"/>
          <p:cNvSpPr txBox="1">
            <a:spLocks noChangeArrowheads="1"/>
          </p:cNvSpPr>
          <p:nvPr/>
        </p:nvSpPr>
        <p:spPr bwMode="auto">
          <a:xfrm>
            <a:off x="2819400" y="2133600"/>
            <a:ext cx="3581400" cy="1938338"/>
          </a:xfrm>
          <a:prstGeom prst="rect">
            <a:avLst/>
          </a:prstGeom>
          <a:noFill/>
          <a:ln w="9525">
            <a:noFill/>
            <a:miter lim="800000"/>
            <a:headEnd/>
            <a:tailEnd/>
          </a:ln>
        </p:spPr>
        <p:txBody>
          <a:bodyPr>
            <a:prstTxWarp prst="textNoShape">
              <a:avLst/>
            </a:prstTxWarp>
            <a:spAutoFit/>
          </a:bodyPr>
          <a:lstStyle/>
          <a:p>
            <a:pPr algn="ctr"/>
            <a:r>
              <a:rPr lang="en-US" sz="4000">
                <a:solidFill>
                  <a:srgbClr val="FFFFFF"/>
                </a:solidFill>
                <a:latin typeface="Calibri" charset="0"/>
              </a:rPr>
              <a:t>Literacy standards in England</a:t>
            </a:r>
          </a:p>
        </p:txBody>
      </p:sp>
      <p:pic>
        <p:nvPicPr>
          <p:cNvPr id="6" name="Picture 5" descr="Picture 5.png"/>
          <p:cNvPicPr>
            <a:picLocks noChangeAspect="1"/>
          </p:cNvPicPr>
          <p:nvPr/>
        </p:nvPicPr>
        <p:blipFill>
          <a:blip r:embed="rId2"/>
          <a:stretch>
            <a:fillRect/>
          </a:stretch>
        </p:blipFill>
        <p:spPr>
          <a:xfrm>
            <a:off x="8072888" y="23895"/>
            <a:ext cx="1028700" cy="2146300"/>
          </a:xfrm>
          <a:prstGeom prst="rect">
            <a:avLst/>
          </a:prstGeom>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slide(from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slide(from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slide(fromLeft)">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13" grpId="0"/>
    </p:bld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8914" name="Picture 2"/>
          <p:cNvPicPr>
            <a:picLocks noChangeAspect="1"/>
          </p:cNvPicPr>
          <p:nvPr/>
        </p:nvPicPr>
        <p:blipFill>
          <a:blip r:embed="rId2"/>
          <a:srcRect/>
          <a:stretch>
            <a:fillRect/>
          </a:stretch>
        </p:blipFill>
        <p:spPr bwMode="auto">
          <a:xfrm>
            <a:off x="2819400" y="1676400"/>
            <a:ext cx="4064000" cy="3048000"/>
          </a:xfrm>
          <a:prstGeom prst="rect">
            <a:avLst/>
          </a:prstGeom>
          <a:noFill/>
          <a:ln w="9525">
            <a:noFill/>
            <a:miter lim="800000"/>
            <a:headEnd/>
            <a:tailEnd/>
          </a:ln>
        </p:spPr>
      </p:pic>
      <p:pic>
        <p:nvPicPr>
          <p:cNvPr id="3" name="Picture 2" descr="Picture 5.png"/>
          <p:cNvPicPr>
            <a:picLocks noChangeAspect="1"/>
          </p:cNvPicPr>
          <p:nvPr/>
        </p:nvPicPr>
        <p:blipFill>
          <a:blip r:embed="rId3"/>
          <a:stretch>
            <a:fillRect/>
          </a:stretch>
        </p:blipFill>
        <p:spPr>
          <a:xfrm>
            <a:off x="8072888" y="23895"/>
            <a:ext cx="1028700" cy="2146300"/>
          </a:xfrm>
          <a:prstGeom prst="rect">
            <a:avLst/>
          </a:prstGeom>
        </p:spPr>
      </p:pic>
    </p:spTree>
  </p:cSld>
  <p:clrMapOvr>
    <a:masterClrMapping/>
  </p:clrMapOvr>
  <p:transition spd="slow">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a:srcRect/>
          <a:stretch>
            <a:fillRect/>
          </a:stretch>
        </p:blipFill>
        <p:spPr bwMode="auto">
          <a:xfrm>
            <a:off x="3352800" y="2401888"/>
            <a:ext cx="1738313" cy="1739900"/>
          </a:xfrm>
          <a:prstGeom prst="rect">
            <a:avLst/>
          </a:prstGeom>
          <a:noFill/>
          <a:ln w="9525">
            <a:noFill/>
            <a:miter lim="800000"/>
            <a:headEnd/>
            <a:tailEnd/>
          </a:ln>
        </p:spPr>
      </p:pic>
      <p:pic>
        <p:nvPicPr>
          <p:cNvPr id="4" name="Picture 4"/>
          <p:cNvPicPr>
            <a:picLocks noChangeAspect="1" noChangeArrowheads="1"/>
          </p:cNvPicPr>
          <p:nvPr/>
        </p:nvPicPr>
        <p:blipFill>
          <a:blip r:embed="rId4"/>
          <a:srcRect/>
          <a:stretch>
            <a:fillRect/>
          </a:stretch>
        </p:blipFill>
        <p:spPr bwMode="auto">
          <a:xfrm>
            <a:off x="5562600" y="2366963"/>
            <a:ext cx="1973263" cy="1774825"/>
          </a:xfrm>
          <a:prstGeom prst="rect">
            <a:avLst/>
          </a:prstGeom>
          <a:noFill/>
          <a:ln w="9525">
            <a:noFill/>
            <a:miter lim="800000"/>
            <a:headEnd/>
            <a:tailEnd/>
          </a:ln>
        </p:spPr>
      </p:pic>
      <p:pic>
        <p:nvPicPr>
          <p:cNvPr id="8" name="Picture 4"/>
          <p:cNvPicPr>
            <a:picLocks noChangeAspect="1" noChangeArrowheads="1"/>
          </p:cNvPicPr>
          <p:nvPr/>
        </p:nvPicPr>
        <p:blipFill>
          <a:blip r:embed="rId5"/>
          <a:srcRect/>
          <a:stretch>
            <a:fillRect/>
          </a:stretch>
        </p:blipFill>
        <p:spPr bwMode="auto">
          <a:xfrm>
            <a:off x="914400" y="2463800"/>
            <a:ext cx="2028825" cy="1524000"/>
          </a:xfrm>
          <a:prstGeom prst="rect">
            <a:avLst/>
          </a:prstGeom>
          <a:noFill/>
          <a:ln w="9525">
            <a:noFill/>
            <a:miter lim="800000"/>
            <a:headEnd/>
            <a:tailEnd/>
          </a:ln>
        </p:spPr>
      </p:pic>
      <p:sp>
        <p:nvSpPr>
          <p:cNvPr id="10" name="Rectangle 9"/>
          <p:cNvSpPr/>
          <p:nvPr/>
        </p:nvSpPr>
        <p:spPr>
          <a:xfrm>
            <a:off x="8072438" y="3810000"/>
            <a:ext cx="766762" cy="33178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charset="-128"/>
              <a:cs typeface="ＭＳ Ｐゴシック" charset="-128"/>
            </a:endParaRPr>
          </a:p>
        </p:txBody>
      </p:sp>
      <p:pic>
        <p:nvPicPr>
          <p:cNvPr id="6" name="Picture 5" descr="Picture 5.png"/>
          <p:cNvPicPr>
            <a:picLocks noChangeAspect="1"/>
          </p:cNvPicPr>
          <p:nvPr/>
        </p:nvPicPr>
        <p:blipFill>
          <a:blip r:embed="rId6"/>
          <a:stretch>
            <a:fillRect/>
          </a:stretch>
        </p:blipFill>
        <p:spPr>
          <a:xfrm>
            <a:off x="8072888" y="23895"/>
            <a:ext cx="1028700" cy="2146300"/>
          </a:xfrm>
          <a:prstGeom prst="rect">
            <a:avLst/>
          </a:prstGeom>
        </p:spPr>
      </p:pic>
      <p:sp>
        <p:nvSpPr>
          <p:cNvPr id="7" name="Striped Right Arrow 6"/>
          <p:cNvSpPr/>
          <p:nvPr/>
        </p:nvSpPr>
        <p:spPr>
          <a:xfrm rot="5400000">
            <a:off x="3389668" y="1074301"/>
            <a:ext cx="1712994" cy="872331"/>
          </a:xfrm>
          <a:prstGeom prst="strip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7"/>
          <a:stretch>
            <a:fillRect/>
          </a:stretch>
        </p:blipFill>
        <p:spPr>
          <a:xfrm>
            <a:off x="2986087" y="4419600"/>
            <a:ext cx="2576513" cy="1635446"/>
          </a:xfrm>
          <a:prstGeom prst="rect">
            <a:avLst/>
          </a:prstGeom>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lide(fromBottom)">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slide(fromBottom)">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slide(fromBottom)">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slide(fromTop)">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slide(fromBottom)">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818" name="TextBox 3"/>
          <p:cNvSpPr txBox="1">
            <a:spLocks noChangeArrowheads="1"/>
          </p:cNvSpPr>
          <p:nvPr/>
        </p:nvSpPr>
        <p:spPr bwMode="auto">
          <a:xfrm>
            <a:off x="1676400" y="2667000"/>
            <a:ext cx="5867400" cy="1446550"/>
          </a:xfrm>
          <a:prstGeom prst="rect">
            <a:avLst/>
          </a:prstGeom>
          <a:noFill/>
          <a:ln w="9525">
            <a:noFill/>
            <a:miter lim="800000"/>
            <a:headEnd/>
            <a:tailEnd/>
          </a:ln>
        </p:spPr>
        <p:txBody>
          <a:bodyPr>
            <a:prstTxWarp prst="textNoShape">
              <a:avLst/>
            </a:prstTxWarp>
            <a:spAutoFit/>
          </a:bodyPr>
          <a:lstStyle/>
          <a:p>
            <a:pPr algn="ctr"/>
            <a:r>
              <a:rPr lang="en-US" sz="4400" dirty="0">
                <a:solidFill>
                  <a:schemeClr val="bg1"/>
                </a:solidFill>
                <a:latin typeface="Calibri" charset="0"/>
              </a:rPr>
              <a:t>Every teacher in English is a teacher of </a:t>
            </a:r>
            <a:r>
              <a:rPr lang="en-US" sz="4400" dirty="0" smtClean="0">
                <a:solidFill>
                  <a:schemeClr val="bg1"/>
                </a:solidFill>
                <a:latin typeface="Calibri" charset="0"/>
              </a:rPr>
              <a:t>English</a:t>
            </a:r>
          </a:p>
        </p:txBody>
      </p:sp>
      <p:sp>
        <p:nvSpPr>
          <p:cNvPr id="3" name="TextBox 2"/>
          <p:cNvSpPr txBox="1"/>
          <p:nvPr/>
        </p:nvSpPr>
        <p:spPr>
          <a:xfrm>
            <a:off x="4953000" y="4800600"/>
            <a:ext cx="3505200" cy="461665"/>
          </a:xfrm>
          <a:prstGeom prst="rect">
            <a:avLst/>
          </a:prstGeom>
          <a:noFill/>
        </p:spPr>
        <p:txBody>
          <a:bodyPr wrap="square" rtlCol="0">
            <a:spAutoFit/>
          </a:bodyPr>
          <a:lstStyle/>
          <a:p>
            <a:r>
              <a:rPr lang="en-US" sz="2400" dirty="0" smtClean="0">
                <a:solidFill>
                  <a:schemeClr val="bg1"/>
                </a:solidFill>
                <a:latin typeface="Calibri" charset="0"/>
              </a:rPr>
              <a:t>George Sampson, 1922</a:t>
            </a: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4818"/>
                                        </p:tgtEl>
                                        <p:attrNameLst>
                                          <p:attrName>style.visibility</p:attrName>
                                        </p:attrNameLst>
                                      </p:cBhvr>
                                      <p:to>
                                        <p:strVal val="visible"/>
                                      </p:to>
                                    </p:set>
                                    <p:animEffect transition="in" filter="wipe(left)">
                                      <p:cBhvr>
                                        <p:cTn id="7" dur="500"/>
                                        <p:tgtEl>
                                          <p:spTgt spid="34818"/>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slide(fromLeft)">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8" grpId="0"/>
      <p:bldP spid="3" grpId="0"/>
    </p:bld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24579" name="Line 4"/>
          <p:cNvSpPr>
            <a:spLocks noChangeShapeType="1"/>
          </p:cNvSpPr>
          <p:nvPr/>
        </p:nvSpPr>
        <p:spPr bwMode="auto">
          <a:xfrm>
            <a:off x="381000" y="1143000"/>
            <a:ext cx="73914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5" name="TextBox 4"/>
          <p:cNvSpPr txBox="1"/>
          <p:nvPr/>
        </p:nvSpPr>
        <p:spPr>
          <a:xfrm>
            <a:off x="1828800" y="1752600"/>
            <a:ext cx="6172200" cy="2554545"/>
          </a:xfrm>
          <a:prstGeom prst="rect">
            <a:avLst/>
          </a:prstGeom>
          <a:noFill/>
        </p:spPr>
        <p:txBody>
          <a:bodyPr wrap="square" rtlCol="0">
            <a:spAutoFit/>
          </a:bodyPr>
          <a:lstStyle/>
          <a:p>
            <a:pPr algn="ctr"/>
            <a:r>
              <a:rPr lang="en-US" sz="8000" dirty="0" smtClean="0">
                <a:solidFill>
                  <a:schemeClr val="bg1"/>
                </a:solidFill>
                <a:latin typeface="Arial Rounded MT Bold"/>
                <a:cs typeface="Arial Rounded MT Bold"/>
              </a:rPr>
              <a:t>Guess the Text Type</a:t>
            </a:r>
            <a:endParaRPr lang="en-US" sz="8000" dirty="0">
              <a:solidFill>
                <a:schemeClr val="bg1"/>
              </a:solidFill>
              <a:latin typeface="Arial Rounded MT Bold"/>
              <a:cs typeface="Arial Rounded MT Bold"/>
            </a:endParaRPr>
          </a:p>
        </p:txBody>
      </p:sp>
      <p:pic>
        <p:nvPicPr>
          <p:cNvPr id="6" name="02 Come fly with me.mp3">
            <a:hlinkClick r:id="" action="ppaction://media"/>
          </p:cNvPr>
          <p:cNvPicPr>
            <a:picLocks noRot="1" noChangeAspect="1"/>
          </p:cNvPicPr>
          <p:nvPr>
            <a:audioFile r:link="rId1"/>
          </p:nvPr>
        </p:nvPicPr>
        <p:blipFill>
          <a:blip r:embed="rId4"/>
          <a:stretch>
            <a:fillRect/>
          </a:stretch>
        </p:blipFill>
        <p:spPr>
          <a:xfrm>
            <a:off x="9144000" y="5867400"/>
            <a:ext cx="249237" cy="249237"/>
          </a:xfrm>
          <a:prstGeom prst="rect">
            <a:avLst/>
          </a:prstGeom>
        </p:spPr>
      </p:pic>
      <p:pic>
        <p:nvPicPr>
          <p:cNvPr id="7" name="Picture 6" descr="Picture 5.png"/>
          <p:cNvPicPr>
            <a:picLocks noChangeAspect="1"/>
          </p:cNvPicPr>
          <p:nvPr/>
        </p:nvPicPr>
        <p:blipFill>
          <a:blip r:embed="rId5"/>
          <a:stretch>
            <a:fillRect/>
          </a:stretch>
        </p:blipFill>
        <p:spPr>
          <a:xfrm>
            <a:off x="8072888" y="23895"/>
            <a:ext cx="1028700" cy="2146300"/>
          </a:xfrm>
          <a:prstGeom prst="rect">
            <a:avLst/>
          </a:prstGeom>
        </p:spPr>
      </p:pic>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8" presetClass="entr" presetSubtype="0" accel="50000" fill="hold" grpId="0" nodeType="clickEffect">
                                  <p:stCondLst>
                                    <p:cond delay="0"/>
                                  </p:stCondLst>
                                  <p:iterate type="wd">
                                    <p:tmPct val="10000"/>
                                  </p:iterate>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fill="hold"/>
                                        <p:tgtEl>
                                          <p:spTgt spid="5">
                                            <p:txEl>
                                              <p:pRg st="0" end="0"/>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5">
                                            <p:txEl>
                                              <p:pRg st="0" end="0"/>
                                            </p:txEl>
                                          </p:spTgt>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
                                          </p:val>
                                        </p:tav>
                                        <p:tav tm="100000">
                                          <p:val>
                                            <p:strVal val="#ppt_y"/>
                                          </p:val>
                                        </p:tav>
                                      </p:tavLst>
                                    </p:anim>
                                    <p:animEffect transition="in" filter="fade">
                                      <p:cBhvr>
                                        <p:cTn id="10" dur="1000"/>
                                        <p:tgtEl>
                                          <p:spTgt spid="5">
                                            <p:txEl>
                                              <p:pRg st="0" end="0"/>
                                            </p:txEl>
                                          </p:spTgt>
                                        </p:tgtEl>
                                      </p:cBhvr>
                                    </p:animEffect>
                                  </p:childTnLst>
                                </p:cTn>
                              </p:par>
                              <p:par>
                                <p:cTn id="11" presetID="1" presetClass="mediacall" presetSubtype="0" fill="hold" nodeType="withEffect">
                                  <p:stCondLst>
                                    <p:cond delay="0"/>
                                  </p:stCondLst>
                                  <p:childTnLst>
                                    <p:cmd type="call" cmd="playFrom(0.0)">
                                      <p:cBhvr>
                                        <p:cTn id="12" dur="165407"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13"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bldLst>
      <p:bldP spid="5" grpId="0" build="p"/>
    </p:bld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24579" name="Line 4"/>
          <p:cNvSpPr>
            <a:spLocks noChangeShapeType="1"/>
          </p:cNvSpPr>
          <p:nvPr/>
        </p:nvSpPr>
        <p:spPr bwMode="auto">
          <a:xfrm>
            <a:off x="381000" y="1143000"/>
            <a:ext cx="73914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5" name="TextBox 4"/>
          <p:cNvSpPr txBox="1"/>
          <p:nvPr/>
        </p:nvSpPr>
        <p:spPr>
          <a:xfrm>
            <a:off x="1752600" y="1524000"/>
            <a:ext cx="6172200" cy="1754327"/>
          </a:xfrm>
          <a:prstGeom prst="rect">
            <a:avLst/>
          </a:prstGeom>
          <a:noFill/>
        </p:spPr>
        <p:txBody>
          <a:bodyPr wrap="square" rtlCol="0">
            <a:spAutoFit/>
          </a:bodyPr>
          <a:lstStyle/>
          <a:p>
            <a:pPr algn="ctr"/>
            <a:r>
              <a:rPr lang="en-US" sz="5400" dirty="0" smtClean="0">
                <a:solidFill>
                  <a:schemeClr val="bg1"/>
                </a:solidFill>
                <a:latin typeface="Arial Rounded MT Bold"/>
                <a:cs typeface="Arial Rounded MT Bold"/>
              </a:rPr>
              <a:t>1 - Where would you find this text?</a:t>
            </a:r>
            <a:endParaRPr lang="en-US" sz="5400" dirty="0">
              <a:solidFill>
                <a:schemeClr val="bg1"/>
              </a:solidFill>
              <a:latin typeface="Arial Rounded MT Bold"/>
              <a:cs typeface="Arial Rounded MT Bold"/>
            </a:endParaRPr>
          </a:p>
        </p:txBody>
      </p:sp>
      <p:sp>
        <p:nvSpPr>
          <p:cNvPr id="7" name="TextBox 6"/>
          <p:cNvSpPr txBox="1"/>
          <p:nvPr/>
        </p:nvSpPr>
        <p:spPr>
          <a:xfrm>
            <a:off x="1600200" y="3505200"/>
            <a:ext cx="6172200" cy="1754327"/>
          </a:xfrm>
          <a:prstGeom prst="rect">
            <a:avLst/>
          </a:prstGeom>
          <a:noFill/>
        </p:spPr>
        <p:txBody>
          <a:bodyPr wrap="square" rtlCol="0">
            <a:spAutoFit/>
          </a:bodyPr>
          <a:lstStyle/>
          <a:p>
            <a:pPr algn="ctr"/>
            <a:r>
              <a:rPr lang="en-US" sz="5400" dirty="0" smtClean="0">
                <a:solidFill>
                  <a:schemeClr val="bg1"/>
                </a:solidFill>
                <a:latin typeface="Arial Rounded MT Bold"/>
                <a:cs typeface="Arial Rounded MT Bold"/>
              </a:rPr>
              <a:t>2 - How do you know?</a:t>
            </a:r>
            <a:endParaRPr lang="en-US" sz="5400" dirty="0">
              <a:solidFill>
                <a:schemeClr val="bg1"/>
              </a:solidFill>
              <a:latin typeface="Arial Rounded MT Bold"/>
              <a:cs typeface="Arial Rounded MT Bold"/>
            </a:endParaRPr>
          </a:p>
        </p:txBody>
      </p:sp>
      <p:cxnSp>
        <p:nvCxnSpPr>
          <p:cNvPr id="9" name="Straight Connector 8"/>
          <p:cNvCxnSpPr/>
          <p:nvPr/>
        </p:nvCxnSpPr>
        <p:spPr>
          <a:xfrm>
            <a:off x="1367667" y="3373778"/>
            <a:ext cx="7086600" cy="1588"/>
          </a:xfrm>
          <a:prstGeom prst="line">
            <a:avLst/>
          </a:prstGeom>
        </p:spPr>
        <p:style>
          <a:lnRef idx="2">
            <a:schemeClr val="accent1"/>
          </a:lnRef>
          <a:fillRef idx="0">
            <a:schemeClr val="accent1"/>
          </a:fillRef>
          <a:effectRef idx="1">
            <a:schemeClr val="accent1"/>
          </a:effectRef>
          <a:fontRef idx="minor">
            <a:schemeClr val="tx1"/>
          </a:fontRef>
        </p:style>
      </p:cxnSp>
      <p:pic>
        <p:nvPicPr>
          <p:cNvPr id="10" name="Picture 9" descr="Picture 5.png"/>
          <p:cNvPicPr>
            <a:picLocks noChangeAspect="1"/>
          </p:cNvPicPr>
          <p:nvPr/>
        </p:nvPicPr>
        <p:blipFill>
          <a:blip r:embed="rId3"/>
          <a:stretch>
            <a:fillRect/>
          </a:stretch>
        </p:blipFill>
        <p:spPr>
          <a:xfrm>
            <a:off x="8072888" y="23895"/>
            <a:ext cx="1028700" cy="2146300"/>
          </a:xfrm>
          <a:prstGeom prst="rect">
            <a:avLst/>
          </a:prstGeom>
        </p:spPr>
      </p:pic>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21509" name="Rectangle 5"/>
          <p:cNvSpPr>
            <a:spLocks noChangeArrowheads="1"/>
          </p:cNvSpPr>
          <p:nvPr/>
        </p:nvSpPr>
        <p:spPr bwMode="auto">
          <a:xfrm>
            <a:off x="2362200" y="1981200"/>
            <a:ext cx="4724400" cy="2246769"/>
          </a:xfrm>
          <a:prstGeom prst="rect">
            <a:avLst/>
          </a:prstGeom>
          <a:noFill/>
          <a:ln w="9525">
            <a:noFill/>
            <a:miter lim="800000"/>
            <a:headEnd/>
            <a:tailEnd/>
          </a:ln>
        </p:spPr>
        <p:txBody>
          <a:bodyPr>
            <a:prstTxWarp prst="textNoShape">
              <a:avLst/>
            </a:prstTxWarp>
            <a:spAutoFit/>
          </a:bodyPr>
          <a:lstStyle/>
          <a:p>
            <a:pPr algn="ctr"/>
            <a:r>
              <a:rPr lang="en-GB" sz="2800" dirty="0">
                <a:solidFill>
                  <a:schemeClr val="bg1"/>
                </a:solidFill>
                <a:latin typeface="Comic Sans MS" pitchFamily="24" charset="0"/>
                <a:ea typeface="Times" pitchFamily="24" charset="0"/>
                <a:cs typeface="Times" pitchFamily="24" charset="0"/>
              </a:rPr>
              <a:t>Proud mum in a million Natalie Brown hugged her beautiful baby daughter Casey yesterday and said: “She’s my double miracle.</a:t>
            </a:r>
            <a:r>
              <a:rPr lang="en-GB" sz="2800" dirty="0" smtClean="0">
                <a:solidFill>
                  <a:schemeClr val="bg1"/>
                </a:solidFill>
                <a:latin typeface="Comic Sans MS" pitchFamily="24" charset="0"/>
                <a:ea typeface="Times" pitchFamily="24" charset="0"/>
                <a:cs typeface="Times" pitchFamily="24" charset="0"/>
              </a:rPr>
              <a:t>”</a:t>
            </a:r>
            <a:endParaRPr lang="en-GB" sz="6000" dirty="0">
              <a:solidFill>
                <a:schemeClr val="bg1"/>
              </a:solidFill>
              <a:ea typeface="Times" pitchFamily="24" charset="0"/>
              <a:cs typeface="Times" pitchFamily="24" charset="0"/>
            </a:endParaRPr>
          </a:p>
        </p:txBody>
      </p:sp>
      <p:sp>
        <p:nvSpPr>
          <p:cNvPr id="30727" name="Text Box 10"/>
          <p:cNvSpPr txBox="1">
            <a:spLocks noChangeArrowheads="1"/>
          </p:cNvSpPr>
          <p:nvPr/>
        </p:nvSpPr>
        <p:spPr bwMode="auto">
          <a:xfrm>
            <a:off x="7239000" y="304800"/>
            <a:ext cx="457200" cy="457200"/>
          </a:xfrm>
          <a:prstGeom prst="rect">
            <a:avLst/>
          </a:prstGeom>
          <a:noFill/>
          <a:ln w="9525">
            <a:noFill/>
            <a:miter lim="800000"/>
            <a:headEnd/>
            <a:tailEnd/>
          </a:ln>
        </p:spPr>
        <p:txBody>
          <a:bodyPr>
            <a:prstTxWarp prst="textNoShape">
              <a:avLst/>
            </a:prstTxWarp>
            <a:spAutoFit/>
          </a:bodyPr>
          <a:lstStyle/>
          <a:p>
            <a:pPr>
              <a:spcBef>
                <a:spcPct val="50000"/>
              </a:spcBef>
            </a:pPr>
            <a:r>
              <a:rPr lang="en-GB"/>
              <a:t>1</a:t>
            </a:r>
          </a:p>
        </p:txBody>
      </p:sp>
      <p:graphicFrame>
        <p:nvGraphicFramePr>
          <p:cNvPr id="21518" name="Object 2"/>
          <p:cNvGraphicFramePr>
            <a:graphicFrameLocks noChangeAspect="1"/>
          </p:cNvGraphicFramePr>
          <p:nvPr/>
        </p:nvGraphicFramePr>
        <p:xfrm>
          <a:off x="6477000" y="4648200"/>
          <a:ext cx="2286000" cy="1944688"/>
        </p:xfrm>
        <a:graphic>
          <a:graphicData uri="http://schemas.openxmlformats.org/presentationml/2006/ole">
            <p:oleObj spid="_x0000_s167938" name="Clip" r:id="rId5" imgW="371856" imgH="316992" progId="">
              <p:embed/>
            </p:oleObj>
          </a:graphicData>
        </a:graphic>
      </p:graphicFrame>
      <p:pic>
        <p:nvPicPr>
          <p:cNvPr id="5" name="Picture 4" descr="Picture 5.png"/>
          <p:cNvPicPr>
            <a:picLocks noChangeAspect="1"/>
          </p:cNvPicPr>
          <p:nvPr/>
        </p:nvPicPr>
        <p:blipFill>
          <a:blip r:embed="rId6"/>
          <a:stretch>
            <a:fillRect/>
          </a:stretch>
        </p:blipFill>
        <p:spPr>
          <a:xfrm>
            <a:off x="8072888" y="23895"/>
            <a:ext cx="1028700" cy="2146300"/>
          </a:xfrm>
          <a:prstGeom prst="rect">
            <a:avLst/>
          </a:prstGeom>
        </p:spPr>
      </p:pic>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0"/>
                                  </p:iterate>
                                  <p:childTnLst>
                                    <p:set>
                                      <p:cBhvr>
                                        <p:cTn id="6" dur="1" fill="hold">
                                          <p:stCondLst>
                                            <p:cond delay="0"/>
                                          </p:stCondLst>
                                        </p:cTn>
                                        <p:tgtEl>
                                          <p:spTgt spid="21509"/>
                                        </p:tgtEl>
                                        <p:attrNameLst>
                                          <p:attrName>style.visibility</p:attrName>
                                        </p:attrNameLst>
                                      </p:cBhvr>
                                      <p:to>
                                        <p:strVal val="visible"/>
                                      </p:to>
                                    </p:set>
                                    <p:animEffect transition="in" filter="wipe(left)">
                                      <p:cBhvr>
                                        <p:cTn id="7" dur="300"/>
                                        <p:tgtEl>
                                          <p:spTgt spid="21509"/>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21518"/>
                                        </p:tgtEl>
                                        <p:attrNameLst>
                                          <p:attrName>style.visibility</p:attrName>
                                        </p:attrNameLst>
                                      </p:cBhvr>
                                      <p:to>
                                        <p:strVal val="visible"/>
                                      </p:to>
                                    </p:set>
                                    <p:animEffect transition="in" filter="box(in)">
                                      <p:cBhvr>
                                        <p:cTn id="12" dur="500"/>
                                        <p:tgtEl>
                                          <p:spTgt spid="21518"/>
                                        </p:tgtEl>
                                      </p:cBhvr>
                                    </p:animEffect>
                                  </p:childTnLst>
                                  <p:subTnLst>
                                    <p:audio>
                                      <p:cMediaNode>
                                        <p:cTn display="0" masterRel="sameClick">
                                          <p:stCondLst>
                                            <p:cond evt="begin" delay="0">
                                              <p:tn val="10"/>
                                            </p:cond>
                                          </p:stCondLst>
                                          <p:endCondLst>
                                            <p:cond evt="onStopAudio" delay="0">
                                              <p:tgtEl>
                                                <p:sldTgt/>
                                              </p:tgtEl>
                                            </p:cond>
                                          </p:endCondLst>
                                        </p:cTn>
                                        <p:tgtEl>
                                          <p:sndTgt r:embed="rId4" name="Cash Register"/>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9" grpId="0" autoUpdateAnimBg="0"/>
    </p:bld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graphicFrame>
        <p:nvGraphicFramePr>
          <p:cNvPr id="22539" name="Object 2"/>
          <p:cNvGraphicFramePr>
            <a:graphicFrameLocks noChangeAspect="1"/>
          </p:cNvGraphicFramePr>
          <p:nvPr/>
        </p:nvGraphicFramePr>
        <p:xfrm>
          <a:off x="0" y="4724400"/>
          <a:ext cx="2286000" cy="1944688"/>
        </p:xfrm>
        <a:graphic>
          <a:graphicData uri="http://schemas.openxmlformats.org/presentationml/2006/ole">
            <p:oleObj spid="_x0000_s169986" name="Clip" r:id="rId5" imgW="371856" imgH="316992" progId="">
              <p:embed/>
            </p:oleObj>
          </a:graphicData>
        </a:graphic>
      </p:graphicFrame>
      <p:sp>
        <p:nvSpPr>
          <p:cNvPr id="32772" name="Line 4"/>
          <p:cNvSpPr>
            <a:spLocks noChangeShapeType="1"/>
          </p:cNvSpPr>
          <p:nvPr/>
        </p:nvSpPr>
        <p:spPr bwMode="auto">
          <a:xfrm>
            <a:off x="381000" y="1143000"/>
            <a:ext cx="73914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2533" name="Rectangle 5"/>
          <p:cNvSpPr>
            <a:spLocks noChangeArrowheads="1"/>
          </p:cNvSpPr>
          <p:nvPr/>
        </p:nvSpPr>
        <p:spPr bwMode="auto">
          <a:xfrm>
            <a:off x="2209800" y="1143000"/>
            <a:ext cx="4724400" cy="3970318"/>
          </a:xfrm>
          <a:prstGeom prst="rect">
            <a:avLst/>
          </a:prstGeom>
          <a:noFill/>
          <a:ln w="9525">
            <a:noFill/>
            <a:miter lim="800000"/>
            <a:headEnd/>
            <a:tailEnd/>
          </a:ln>
        </p:spPr>
        <p:txBody>
          <a:bodyPr>
            <a:prstTxWarp prst="textNoShape">
              <a:avLst/>
            </a:prstTxWarp>
            <a:spAutoFit/>
          </a:bodyPr>
          <a:lstStyle/>
          <a:p>
            <a:pPr algn="ctr"/>
            <a:r>
              <a:rPr lang="en-GB" sz="2800" dirty="0">
                <a:solidFill>
                  <a:srgbClr val="FFFFFF"/>
                </a:solidFill>
                <a:latin typeface="Comic Sans MS" pitchFamily="24" charset="0"/>
                <a:ea typeface="Times" pitchFamily="24" charset="0"/>
                <a:cs typeface="Times" pitchFamily="24" charset="0"/>
              </a:rPr>
              <a:t>The blood vessels of the circulatory system, branching into multitudes of very fine tubes (capillaries), supply all parts of the muscles and organs with blood, which carries oxygen and food necessary for life.</a:t>
            </a:r>
          </a:p>
        </p:txBody>
      </p:sp>
      <p:sp>
        <p:nvSpPr>
          <p:cNvPr id="32775" name="Text Box 8"/>
          <p:cNvSpPr txBox="1">
            <a:spLocks noChangeArrowheads="1"/>
          </p:cNvSpPr>
          <p:nvPr/>
        </p:nvSpPr>
        <p:spPr bwMode="auto">
          <a:xfrm>
            <a:off x="7239000" y="304800"/>
            <a:ext cx="457200" cy="457200"/>
          </a:xfrm>
          <a:prstGeom prst="rect">
            <a:avLst/>
          </a:prstGeom>
          <a:noFill/>
          <a:ln w="9525">
            <a:noFill/>
            <a:miter lim="800000"/>
            <a:headEnd/>
            <a:tailEnd/>
          </a:ln>
        </p:spPr>
        <p:txBody>
          <a:bodyPr>
            <a:prstTxWarp prst="textNoShape">
              <a:avLst/>
            </a:prstTxWarp>
            <a:spAutoFit/>
          </a:bodyPr>
          <a:lstStyle/>
          <a:p>
            <a:pPr>
              <a:spcBef>
                <a:spcPct val="50000"/>
              </a:spcBef>
            </a:pPr>
            <a:r>
              <a:rPr lang="en-GB"/>
              <a:t>2</a:t>
            </a:r>
          </a:p>
        </p:txBody>
      </p:sp>
      <p:pic>
        <p:nvPicPr>
          <p:cNvPr id="7" name="Picture 6" descr="Picture 5.png"/>
          <p:cNvPicPr>
            <a:picLocks noChangeAspect="1"/>
          </p:cNvPicPr>
          <p:nvPr/>
        </p:nvPicPr>
        <p:blipFill>
          <a:blip r:embed="rId6"/>
          <a:stretch>
            <a:fillRect/>
          </a:stretch>
        </p:blipFill>
        <p:spPr>
          <a:xfrm>
            <a:off x="8072888" y="23895"/>
            <a:ext cx="1028700" cy="2146300"/>
          </a:xfrm>
          <a:prstGeom prst="rect">
            <a:avLst/>
          </a:prstGeom>
        </p:spPr>
      </p:pic>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0"/>
                                  </p:iterate>
                                  <p:childTnLst>
                                    <p:set>
                                      <p:cBhvr>
                                        <p:cTn id="6" dur="1" fill="hold">
                                          <p:stCondLst>
                                            <p:cond delay="0"/>
                                          </p:stCondLst>
                                        </p:cTn>
                                        <p:tgtEl>
                                          <p:spTgt spid="22533"/>
                                        </p:tgtEl>
                                        <p:attrNameLst>
                                          <p:attrName>style.visibility</p:attrName>
                                        </p:attrNameLst>
                                      </p:cBhvr>
                                      <p:to>
                                        <p:strVal val="visible"/>
                                      </p:to>
                                    </p:set>
                                    <p:animEffect transition="in" filter="wipe(left)">
                                      <p:cBhvr>
                                        <p:cTn id="7" dur="300"/>
                                        <p:tgtEl>
                                          <p:spTgt spid="2253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22539"/>
                                        </p:tgtEl>
                                        <p:attrNameLst>
                                          <p:attrName>style.visibility</p:attrName>
                                        </p:attrNameLst>
                                      </p:cBhvr>
                                      <p:to>
                                        <p:strVal val="visible"/>
                                      </p:to>
                                    </p:set>
                                    <p:animEffect transition="in" filter="box(in)">
                                      <p:cBhvr>
                                        <p:cTn id="12" dur="500"/>
                                        <p:tgtEl>
                                          <p:spTgt spid="22539"/>
                                        </p:tgtEl>
                                      </p:cBhvr>
                                    </p:animEffect>
                                  </p:childTnLst>
                                  <p:subTnLst>
                                    <p:audio>
                                      <p:cMediaNode>
                                        <p:cTn display="0" masterRel="sameClick">
                                          <p:stCondLst>
                                            <p:cond evt="begin" delay="0">
                                              <p:tn val="10"/>
                                            </p:cond>
                                          </p:stCondLst>
                                          <p:endCondLst>
                                            <p:cond evt="onStopAudio" delay="0">
                                              <p:tgtEl>
                                                <p:sldTgt/>
                                              </p:tgtEl>
                                            </p:cond>
                                          </p:endCondLst>
                                        </p:cTn>
                                        <p:tgtEl>
                                          <p:sndTgt r:embed="rId4" name="Cash Register"/>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3" grpId="0" autoUpdateAnimBg="0"/>
    </p:bld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34820" name="Line 4"/>
          <p:cNvSpPr>
            <a:spLocks noChangeShapeType="1"/>
          </p:cNvSpPr>
          <p:nvPr/>
        </p:nvSpPr>
        <p:spPr bwMode="auto">
          <a:xfrm>
            <a:off x="381000" y="1143000"/>
            <a:ext cx="73914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3557" name="Rectangle 5"/>
          <p:cNvSpPr>
            <a:spLocks noChangeArrowheads="1"/>
          </p:cNvSpPr>
          <p:nvPr/>
        </p:nvSpPr>
        <p:spPr bwMode="auto">
          <a:xfrm>
            <a:off x="2057400" y="1143000"/>
            <a:ext cx="4724400" cy="3539431"/>
          </a:xfrm>
          <a:prstGeom prst="rect">
            <a:avLst/>
          </a:prstGeom>
          <a:noFill/>
          <a:ln w="9525">
            <a:noFill/>
            <a:miter lim="800000"/>
            <a:headEnd/>
            <a:tailEnd/>
          </a:ln>
        </p:spPr>
        <p:txBody>
          <a:bodyPr>
            <a:prstTxWarp prst="textNoShape">
              <a:avLst/>
            </a:prstTxWarp>
            <a:spAutoFit/>
          </a:bodyPr>
          <a:lstStyle/>
          <a:p>
            <a:pPr algn="ctr"/>
            <a:r>
              <a:rPr lang="en-GB" sz="2800" dirty="0">
                <a:solidFill>
                  <a:srgbClr val="FFFFFF"/>
                </a:solidFill>
                <a:latin typeface="Comic Sans MS" pitchFamily="24" charset="0"/>
                <a:ea typeface="Times" pitchFamily="24" charset="0"/>
                <a:cs typeface="Times" pitchFamily="24" charset="0"/>
              </a:rPr>
              <a:t>Ensure that the electrical supply is turned off. Ensure the existing circuit to which the fitting is to be connected has been installed and fused in accordance with current L.L.L wiring regulations</a:t>
            </a:r>
          </a:p>
        </p:txBody>
      </p:sp>
      <p:sp>
        <p:nvSpPr>
          <p:cNvPr id="34823" name="Text Box 8"/>
          <p:cNvSpPr txBox="1">
            <a:spLocks noChangeArrowheads="1"/>
          </p:cNvSpPr>
          <p:nvPr/>
        </p:nvSpPr>
        <p:spPr bwMode="auto">
          <a:xfrm>
            <a:off x="7239000" y="304800"/>
            <a:ext cx="457200" cy="457200"/>
          </a:xfrm>
          <a:prstGeom prst="rect">
            <a:avLst/>
          </a:prstGeom>
          <a:noFill/>
          <a:ln w="9525">
            <a:noFill/>
            <a:miter lim="800000"/>
            <a:headEnd/>
            <a:tailEnd/>
          </a:ln>
        </p:spPr>
        <p:txBody>
          <a:bodyPr>
            <a:prstTxWarp prst="textNoShape">
              <a:avLst/>
            </a:prstTxWarp>
            <a:spAutoFit/>
          </a:bodyPr>
          <a:lstStyle/>
          <a:p>
            <a:pPr>
              <a:spcBef>
                <a:spcPct val="50000"/>
              </a:spcBef>
            </a:pPr>
            <a:r>
              <a:rPr lang="en-GB"/>
              <a:t>3</a:t>
            </a:r>
          </a:p>
        </p:txBody>
      </p:sp>
      <p:graphicFrame>
        <p:nvGraphicFramePr>
          <p:cNvPr id="23563" name="Object 2"/>
          <p:cNvGraphicFramePr>
            <a:graphicFrameLocks noChangeAspect="1"/>
          </p:cNvGraphicFramePr>
          <p:nvPr/>
        </p:nvGraphicFramePr>
        <p:xfrm>
          <a:off x="6477000" y="4648200"/>
          <a:ext cx="2286000" cy="1944688"/>
        </p:xfrm>
        <a:graphic>
          <a:graphicData uri="http://schemas.openxmlformats.org/presentationml/2006/ole">
            <p:oleObj spid="_x0000_s172034" name="Clip" r:id="rId5" imgW="371856" imgH="316992" progId="">
              <p:embed/>
            </p:oleObj>
          </a:graphicData>
        </a:graphic>
      </p:graphicFrame>
      <p:pic>
        <p:nvPicPr>
          <p:cNvPr id="7" name="Picture 6" descr="Picture 5.png"/>
          <p:cNvPicPr>
            <a:picLocks noChangeAspect="1"/>
          </p:cNvPicPr>
          <p:nvPr/>
        </p:nvPicPr>
        <p:blipFill>
          <a:blip r:embed="rId6"/>
          <a:stretch>
            <a:fillRect/>
          </a:stretch>
        </p:blipFill>
        <p:spPr>
          <a:xfrm>
            <a:off x="8072888" y="23895"/>
            <a:ext cx="1028700" cy="2146300"/>
          </a:xfrm>
          <a:prstGeom prst="rect">
            <a:avLst/>
          </a:prstGeom>
        </p:spPr>
      </p:pic>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0"/>
                                  </p:iterate>
                                  <p:childTnLst>
                                    <p:set>
                                      <p:cBhvr>
                                        <p:cTn id="6" dur="1" fill="hold">
                                          <p:stCondLst>
                                            <p:cond delay="0"/>
                                          </p:stCondLst>
                                        </p:cTn>
                                        <p:tgtEl>
                                          <p:spTgt spid="23557"/>
                                        </p:tgtEl>
                                        <p:attrNameLst>
                                          <p:attrName>style.visibility</p:attrName>
                                        </p:attrNameLst>
                                      </p:cBhvr>
                                      <p:to>
                                        <p:strVal val="visible"/>
                                      </p:to>
                                    </p:set>
                                    <p:animEffect transition="in" filter="wipe(left)">
                                      <p:cBhvr>
                                        <p:cTn id="7" dur="300"/>
                                        <p:tgtEl>
                                          <p:spTgt spid="23557"/>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23563"/>
                                        </p:tgtEl>
                                        <p:attrNameLst>
                                          <p:attrName>style.visibility</p:attrName>
                                        </p:attrNameLst>
                                      </p:cBhvr>
                                      <p:to>
                                        <p:strVal val="visible"/>
                                      </p:to>
                                    </p:set>
                                    <p:animEffect transition="in" filter="box(in)">
                                      <p:cBhvr>
                                        <p:cTn id="12" dur="500"/>
                                        <p:tgtEl>
                                          <p:spTgt spid="23563"/>
                                        </p:tgtEl>
                                      </p:cBhvr>
                                    </p:animEffect>
                                  </p:childTnLst>
                                  <p:subTnLst>
                                    <p:audio>
                                      <p:cMediaNode>
                                        <p:cTn display="0" masterRel="sameClick">
                                          <p:stCondLst>
                                            <p:cond evt="begin" delay="0">
                                              <p:tn val="10"/>
                                            </p:cond>
                                          </p:stCondLst>
                                          <p:endCondLst>
                                            <p:cond evt="onStopAudio" delay="0">
                                              <p:tgtEl>
                                                <p:sldTgt/>
                                              </p:tgtEl>
                                            </p:cond>
                                          </p:endCondLst>
                                        </p:cTn>
                                        <p:tgtEl>
                                          <p:sndTgt r:embed="rId4" name="Cash Register"/>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7" grpId="0" autoUpdateAnimBg="0"/>
    </p:bld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51203" name="Line 3"/>
          <p:cNvSpPr>
            <a:spLocks noChangeShapeType="1"/>
          </p:cNvSpPr>
          <p:nvPr/>
        </p:nvSpPr>
        <p:spPr bwMode="auto">
          <a:xfrm>
            <a:off x="381000" y="1143000"/>
            <a:ext cx="73914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76805" name="Text Box 5"/>
          <p:cNvSpPr txBox="1">
            <a:spLocks noChangeArrowheads="1"/>
          </p:cNvSpPr>
          <p:nvPr/>
        </p:nvSpPr>
        <p:spPr bwMode="auto">
          <a:xfrm>
            <a:off x="1066800" y="1295400"/>
            <a:ext cx="7391400" cy="4401205"/>
          </a:xfrm>
          <a:prstGeom prst="rect">
            <a:avLst/>
          </a:prstGeom>
          <a:solidFill>
            <a:srgbClr val="000000"/>
          </a:solidFill>
          <a:ln w="9525">
            <a:noFill/>
            <a:miter lim="800000"/>
            <a:headEnd/>
            <a:tailEnd/>
          </a:ln>
        </p:spPr>
        <p:txBody>
          <a:bodyPr>
            <a:prstTxWarp prst="textNoShape">
              <a:avLst/>
            </a:prstTxWarp>
            <a:spAutoFit/>
          </a:bodyPr>
          <a:lstStyle/>
          <a:p>
            <a:pPr marL="514350" indent="-514350">
              <a:spcBef>
                <a:spcPct val="50000"/>
              </a:spcBef>
              <a:buFont typeface="Arial"/>
              <a:buChar char="•"/>
            </a:pPr>
            <a:r>
              <a:rPr lang="en-GB" sz="2800" dirty="0" smtClean="0">
                <a:solidFill>
                  <a:srgbClr val="FFFFFF"/>
                </a:solidFill>
              </a:rPr>
              <a:t>A </a:t>
            </a:r>
            <a:r>
              <a:rPr lang="en-GB" sz="2800" dirty="0">
                <a:solidFill>
                  <a:srgbClr val="FFFFFF"/>
                </a:solidFill>
              </a:rPr>
              <a:t>1997 survey showed that of 12 European countries, only Poland and Ireland had lower levels of adult literacy </a:t>
            </a:r>
            <a:endParaRPr lang="en-GB" sz="2800" dirty="0" smtClean="0">
              <a:solidFill>
                <a:srgbClr val="FFFFFF"/>
              </a:solidFill>
            </a:endParaRPr>
          </a:p>
          <a:p>
            <a:pPr marL="514350" indent="-514350">
              <a:spcBef>
                <a:spcPct val="50000"/>
              </a:spcBef>
              <a:buFont typeface="Arial"/>
              <a:buChar char="•"/>
            </a:pPr>
            <a:r>
              <a:rPr lang="en-GB" sz="2800" dirty="0" smtClean="0">
                <a:solidFill>
                  <a:srgbClr val="FFFFFF"/>
                </a:solidFill>
              </a:rPr>
              <a:t>1</a:t>
            </a:r>
            <a:r>
              <a:rPr lang="en-GB" sz="2800" dirty="0">
                <a:solidFill>
                  <a:srgbClr val="FFFFFF"/>
                </a:solidFill>
              </a:rPr>
              <a:t>-in-16 adults cannot identify a concert venue on a poster that contains name of band, price, date, time and venue</a:t>
            </a:r>
            <a:endParaRPr lang="en-GB" sz="2800" dirty="0" smtClean="0">
              <a:solidFill>
                <a:srgbClr val="FFFFFF"/>
              </a:solidFill>
            </a:endParaRPr>
          </a:p>
          <a:p>
            <a:pPr marL="514350" indent="-514350">
              <a:spcBef>
                <a:spcPct val="50000"/>
              </a:spcBef>
              <a:buFont typeface="Arial"/>
              <a:buChar char="•"/>
            </a:pPr>
            <a:r>
              <a:rPr lang="en-GB" sz="2800" dirty="0" smtClean="0">
                <a:solidFill>
                  <a:srgbClr val="FFFFFF"/>
                </a:solidFill>
              </a:rPr>
              <a:t>7 </a:t>
            </a:r>
            <a:r>
              <a:rPr lang="en-GB" sz="2800" dirty="0">
                <a:solidFill>
                  <a:srgbClr val="FFFFFF"/>
                </a:solidFill>
              </a:rPr>
              <a:t>million UK adults cannot locate the page reference for plumbers in the Yellow Pages</a:t>
            </a:r>
          </a:p>
        </p:txBody>
      </p:sp>
      <p:pic>
        <p:nvPicPr>
          <p:cNvPr id="4" name="Picture 3" descr="Picture 5.png"/>
          <p:cNvPicPr>
            <a:picLocks noChangeAspect="1"/>
          </p:cNvPicPr>
          <p:nvPr/>
        </p:nvPicPr>
        <p:blipFill>
          <a:blip r:embed="rId3"/>
          <a:stretch>
            <a:fillRect/>
          </a:stretch>
        </p:blipFill>
        <p:spPr>
          <a:xfrm>
            <a:off x="8072888" y="23895"/>
            <a:ext cx="1028700" cy="2146300"/>
          </a:xfrm>
          <a:prstGeom prst="rect">
            <a:avLst/>
          </a:prstGeom>
        </p:spPr>
      </p:pic>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6805">
                                            <p:txEl>
                                              <p:pRg st="0" end="0"/>
                                            </p:txEl>
                                          </p:spTgt>
                                        </p:tgtEl>
                                        <p:attrNameLst>
                                          <p:attrName>style.visibility</p:attrName>
                                        </p:attrNameLst>
                                      </p:cBhvr>
                                      <p:to>
                                        <p:strVal val="visible"/>
                                      </p:to>
                                    </p:set>
                                    <p:animEffect transition="in" filter="wipe(left)">
                                      <p:cBhvr>
                                        <p:cTn id="7" dur="500"/>
                                        <p:tgtEl>
                                          <p:spTgt spid="7680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6805">
                                            <p:txEl>
                                              <p:pRg st="1" end="1"/>
                                            </p:txEl>
                                          </p:spTgt>
                                        </p:tgtEl>
                                        <p:attrNameLst>
                                          <p:attrName>style.visibility</p:attrName>
                                        </p:attrNameLst>
                                      </p:cBhvr>
                                      <p:to>
                                        <p:strVal val="visible"/>
                                      </p:to>
                                    </p:set>
                                    <p:animEffect transition="in" filter="wipe(left)">
                                      <p:cBhvr>
                                        <p:cTn id="12" dur="500"/>
                                        <p:tgtEl>
                                          <p:spTgt spid="7680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6805">
                                            <p:txEl>
                                              <p:pRg st="2" end="2"/>
                                            </p:txEl>
                                          </p:spTgt>
                                        </p:tgtEl>
                                        <p:attrNameLst>
                                          <p:attrName>style.visibility</p:attrName>
                                        </p:attrNameLst>
                                      </p:cBhvr>
                                      <p:to>
                                        <p:strVal val="visible"/>
                                      </p:to>
                                    </p:set>
                                    <p:animEffect transition="in" filter="wipe(left)">
                                      <p:cBhvr>
                                        <p:cTn id="17" dur="500"/>
                                        <p:tgtEl>
                                          <p:spTgt spid="7680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5" grpId="0" build="p" autoUpdateAnimBg="0"/>
    </p:bld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3250" name="Line 4"/>
          <p:cNvSpPr>
            <a:spLocks noChangeShapeType="1"/>
          </p:cNvSpPr>
          <p:nvPr/>
        </p:nvSpPr>
        <p:spPr bwMode="auto">
          <a:xfrm>
            <a:off x="381000" y="1143000"/>
            <a:ext cx="73914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pic>
        <p:nvPicPr>
          <p:cNvPr id="11273" name="Picture 9"/>
          <p:cNvPicPr>
            <a:picLocks noChangeAspect="1" noChangeArrowheads="1"/>
          </p:cNvPicPr>
          <p:nvPr/>
        </p:nvPicPr>
        <p:blipFill>
          <a:blip r:embed="rId3"/>
          <a:srcRect/>
          <a:stretch>
            <a:fillRect/>
          </a:stretch>
        </p:blipFill>
        <p:spPr bwMode="auto">
          <a:xfrm>
            <a:off x="4572000" y="76200"/>
            <a:ext cx="3608388" cy="6781800"/>
          </a:xfrm>
          <a:prstGeom prst="rect">
            <a:avLst/>
          </a:prstGeom>
          <a:noFill/>
          <a:ln w="9525">
            <a:noFill/>
            <a:miter lim="800000"/>
            <a:headEnd/>
            <a:tailEnd/>
          </a:ln>
        </p:spPr>
      </p:pic>
      <p:sp>
        <p:nvSpPr>
          <p:cNvPr id="11271" name="Rectangle 7"/>
          <p:cNvSpPr>
            <a:spLocks noChangeArrowheads="1"/>
          </p:cNvSpPr>
          <p:nvPr/>
        </p:nvSpPr>
        <p:spPr bwMode="auto">
          <a:xfrm>
            <a:off x="762000" y="1273175"/>
            <a:ext cx="3429000" cy="3893374"/>
          </a:xfrm>
          <a:prstGeom prst="rect">
            <a:avLst/>
          </a:prstGeom>
          <a:noFill/>
          <a:ln w="3175">
            <a:solidFill>
              <a:schemeClr val="tx1"/>
            </a:solidFill>
            <a:miter lim="800000"/>
            <a:headEnd/>
            <a:tailEnd/>
          </a:ln>
        </p:spPr>
        <p:txBody>
          <a:bodyPr>
            <a:prstTxWarp prst="textNoShape">
              <a:avLst/>
            </a:prstTxWarp>
            <a:spAutoFit/>
          </a:bodyPr>
          <a:lstStyle/>
          <a:p>
            <a:r>
              <a:rPr lang="en-GB" sz="1900" dirty="0">
                <a:solidFill>
                  <a:srgbClr val="FFFFFF"/>
                </a:solidFill>
                <a:latin typeface="Typist" charset="0"/>
              </a:rPr>
              <a:t>BBC NEWS ONLINE:</a:t>
            </a:r>
          </a:p>
          <a:p>
            <a:endParaRPr lang="en-GB" sz="1900" dirty="0">
              <a:solidFill>
                <a:srgbClr val="FFFFFF"/>
              </a:solidFill>
              <a:latin typeface="Typist" charset="0"/>
            </a:endParaRPr>
          </a:p>
          <a:p>
            <a:r>
              <a:rPr lang="en-GB" sz="1900" dirty="0">
                <a:solidFill>
                  <a:srgbClr val="FFFFFF"/>
                </a:solidFill>
                <a:latin typeface="Typist" charset="0"/>
              </a:rPr>
              <a:t>More than half of British motorists cannot interpret road signs properly, according to a survey by the Royal Automobile Club. </a:t>
            </a:r>
          </a:p>
          <a:p>
            <a:endParaRPr lang="en-GB" sz="1900" dirty="0">
              <a:solidFill>
                <a:srgbClr val="FFFFFF"/>
              </a:solidFill>
              <a:latin typeface="Typist" charset="0"/>
            </a:endParaRPr>
          </a:p>
          <a:p>
            <a:r>
              <a:rPr lang="en-GB" sz="1900" dirty="0">
                <a:solidFill>
                  <a:srgbClr val="FFFFFF"/>
                </a:solidFill>
                <a:latin typeface="Typist" charset="0"/>
              </a:rPr>
              <a:t>The survey of 500 motorists highlighted just how many people are still grappling with it. </a:t>
            </a:r>
          </a:p>
          <a:p>
            <a:endParaRPr lang="en-GB" sz="1900" dirty="0">
              <a:solidFill>
                <a:srgbClr val="FFFFFF"/>
              </a:solidFill>
              <a:latin typeface="Typist" charset="0"/>
            </a:endParaRPr>
          </a:p>
        </p:txBody>
      </p:sp>
      <p:pic>
        <p:nvPicPr>
          <p:cNvPr id="5" name="Picture 4" descr="Picture 5.png"/>
          <p:cNvPicPr>
            <a:picLocks noChangeAspect="1"/>
          </p:cNvPicPr>
          <p:nvPr/>
        </p:nvPicPr>
        <p:blipFill>
          <a:blip r:embed="rId4"/>
          <a:stretch>
            <a:fillRect/>
          </a:stretch>
        </p:blipFill>
        <p:spPr>
          <a:xfrm>
            <a:off x="8072888" y="23895"/>
            <a:ext cx="1028700" cy="2146300"/>
          </a:xfrm>
          <a:prstGeom prst="rect">
            <a:avLst/>
          </a:prstGeom>
        </p:spPr>
      </p:pic>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1273"/>
                                        </p:tgtEl>
                                        <p:attrNameLst>
                                          <p:attrName>style.visibility</p:attrName>
                                        </p:attrNameLst>
                                      </p:cBhvr>
                                      <p:to>
                                        <p:strVal val="visible"/>
                                      </p:to>
                                    </p:set>
                                    <p:animEffect transition="in" filter="checkerboard(across)">
                                      <p:cBhvr>
                                        <p:cTn id="7" dur="500"/>
                                        <p:tgtEl>
                                          <p:spTgt spid="1127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271"/>
                                        </p:tgtEl>
                                        <p:attrNameLst>
                                          <p:attrName>style.visibility</p:attrName>
                                        </p:attrNameLst>
                                      </p:cBhvr>
                                      <p:to>
                                        <p:strVal val="visible"/>
                                      </p:to>
                                    </p:set>
                                    <p:animEffect transition="in" filter="wipe(left)">
                                      <p:cBhvr>
                                        <p:cTn id="11" dur="500"/>
                                        <p:tgtEl>
                                          <p:spTgt spid="112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1" grpId="0" animBg="1" autoUpdateAnimBg="0"/>
    </p:bld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5298" name="Line 3"/>
          <p:cNvSpPr>
            <a:spLocks noChangeShapeType="1"/>
          </p:cNvSpPr>
          <p:nvPr/>
        </p:nvSpPr>
        <p:spPr bwMode="auto">
          <a:xfrm>
            <a:off x="381000" y="1143000"/>
            <a:ext cx="73914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77828" name="Rectangle 4"/>
          <p:cNvSpPr>
            <a:spLocks noChangeArrowheads="1"/>
          </p:cNvSpPr>
          <p:nvPr/>
        </p:nvSpPr>
        <p:spPr bwMode="auto">
          <a:xfrm>
            <a:off x="1219200" y="1828800"/>
            <a:ext cx="2133600" cy="4478148"/>
          </a:xfrm>
          <a:prstGeom prst="rect">
            <a:avLst/>
          </a:prstGeom>
          <a:noFill/>
          <a:ln w="3175">
            <a:solidFill>
              <a:schemeClr val="tx1"/>
            </a:solidFill>
            <a:miter lim="800000"/>
            <a:headEnd/>
            <a:tailEnd/>
          </a:ln>
        </p:spPr>
        <p:txBody>
          <a:bodyPr>
            <a:prstTxWarp prst="textNoShape">
              <a:avLst/>
            </a:prstTxWarp>
            <a:spAutoFit/>
          </a:bodyPr>
          <a:lstStyle/>
          <a:p>
            <a:r>
              <a:rPr lang="en-GB" sz="1900" dirty="0">
                <a:solidFill>
                  <a:srgbClr val="FFFFFF"/>
                </a:solidFill>
                <a:latin typeface="Typist" charset="0"/>
              </a:rPr>
              <a:t>According to the survey, three in five motorists thought a "be aware of cattle" warning sign indicated …</a:t>
            </a:r>
          </a:p>
          <a:p>
            <a:endParaRPr lang="en-GB" sz="1900" dirty="0">
              <a:solidFill>
                <a:srgbClr val="FFFFFF"/>
              </a:solidFill>
              <a:latin typeface="Typist" charset="0"/>
            </a:endParaRPr>
          </a:p>
          <a:p>
            <a:endParaRPr lang="en-GB" sz="1900" dirty="0">
              <a:solidFill>
                <a:srgbClr val="FFFFFF"/>
              </a:solidFill>
              <a:latin typeface="Typist" charset="0"/>
            </a:endParaRPr>
          </a:p>
          <a:p>
            <a:endParaRPr lang="en-GB" sz="1900" dirty="0">
              <a:solidFill>
                <a:srgbClr val="FFFFFF"/>
              </a:solidFill>
              <a:latin typeface="Typist" charset="0"/>
            </a:endParaRPr>
          </a:p>
          <a:p>
            <a:endParaRPr lang="en-GB" sz="1900" dirty="0">
              <a:solidFill>
                <a:srgbClr val="FFFFFF"/>
              </a:solidFill>
              <a:latin typeface="Typist" charset="0"/>
            </a:endParaRPr>
          </a:p>
          <a:p>
            <a:endParaRPr lang="en-GB" sz="1900" dirty="0">
              <a:solidFill>
                <a:srgbClr val="FFFFFF"/>
              </a:solidFill>
              <a:latin typeface="Typist" charset="0"/>
            </a:endParaRPr>
          </a:p>
          <a:p>
            <a:endParaRPr lang="en-GB" sz="1900" dirty="0">
              <a:solidFill>
                <a:srgbClr val="FFFFFF"/>
              </a:solidFill>
              <a:latin typeface="Typist" charset="0"/>
            </a:endParaRPr>
          </a:p>
          <a:p>
            <a:endParaRPr lang="en-GB" sz="1900" dirty="0">
              <a:solidFill>
                <a:srgbClr val="FFFFFF"/>
              </a:solidFill>
              <a:latin typeface="Typist" charset="0"/>
            </a:endParaRPr>
          </a:p>
          <a:p>
            <a:endParaRPr lang="en-GB" sz="1900" dirty="0">
              <a:solidFill>
                <a:srgbClr val="FFFFFF"/>
              </a:solidFill>
              <a:latin typeface="Typist" charset="0"/>
            </a:endParaRPr>
          </a:p>
        </p:txBody>
      </p:sp>
      <p:pic>
        <p:nvPicPr>
          <p:cNvPr id="55300" name="Picture 7"/>
          <p:cNvPicPr>
            <a:picLocks noChangeAspect="1" noChangeArrowheads="1"/>
          </p:cNvPicPr>
          <p:nvPr/>
        </p:nvPicPr>
        <p:blipFill>
          <a:blip r:embed="rId3"/>
          <a:srcRect/>
          <a:stretch>
            <a:fillRect/>
          </a:stretch>
        </p:blipFill>
        <p:spPr bwMode="auto">
          <a:xfrm>
            <a:off x="4191000" y="-1752600"/>
            <a:ext cx="4799013" cy="9017000"/>
          </a:xfrm>
          <a:prstGeom prst="rect">
            <a:avLst/>
          </a:prstGeom>
          <a:noFill/>
          <a:ln w="9525">
            <a:noFill/>
            <a:miter lim="800000"/>
            <a:headEnd/>
            <a:tailEnd/>
          </a:ln>
        </p:spPr>
      </p:pic>
      <p:sp>
        <p:nvSpPr>
          <p:cNvPr id="77833" name="Line 9"/>
          <p:cNvSpPr>
            <a:spLocks noChangeShapeType="1"/>
          </p:cNvSpPr>
          <p:nvPr/>
        </p:nvSpPr>
        <p:spPr bwMode="auto">
          <a:xfrm flipV="1">
            <a:off x="4724400" y="3200400"/>
            <a:ext cx="685800" cy="381000"/>
          </a:xfrm>
          <a:prstGeom prst="line">
            <a:avLst/>
          </a:prstGeom>
          <a:noFill/>
          <a:ln w="57150" cap="flat" cmpd="sng" algn="ctr">
            <a:solidFill>
              <a:schemeClr val="tx1"/>
            </a:solidFill>
            <a:prstDash val="solid"/>
            <a:round/>
            <a:headEnd type="none" w="med" len="med"/>
            <a:tailEnd type="triangle" w="med" len="med"/>
          </a:ln>
        </p:spPr>
        <p:txBody>
          <a:bodyPr wrap="none" anchor="ctr">
            <a:prstTxWarp prst="textNoShape">
              <a:avLst/>
            </a:prstTxWarp>
          </a:bodyPr>
          <a:lstStyle/>
          <a:p>
            <a:endParaRPr lang="en-US"/>
          </a:p>
        </p:txBody>
      </p:sp>
      <p:sp>
        <p:nvSpPr>
          <p:cNvPr id="77834" name="Text Box 10"/>
          <p:cNvSpPr txBox="1">
            <a:spLocks noChangeArrowheads="1"/>
          </p:cNvSpPr>
          <p:nvPr/>
        </p:nvSpPr>
        <p:spPr bwMode="auto">
          <a:xfrm>
            <a:off x="1600200" y="4343400"/>
            <a:ext cx="1524000" cy="1554272"/>
          </a:xfrm>
          <a:prstGeom prst="rect">
            <a:avLst/>
          </a:prstGeom>
          <a:noFill/>
          <a:ln w="9525">
            <a:noFill/>
            <a:miter lim="800000"/>
            <a:headEnd/>
            <a:tailEnd/>
          </a:ln>
        </p:spPr>
        <p:txBody>
          <a:bodyPr>
            <a:prstTxWarp prst="textNoShape">
              <a:avLst/>
            </a:prstTxWarp>
            <a:spAutoFit/>
          </a:bodyPr>
          <a:lstStyle/>
          <a:p>
            <a:pPr>
              <a:spcBef>
                <a:spcPct val="50000"/>
              </a:spcBef>
            </a:pPr>
            <a:r>
              <a:rPr lang="en-GB" sz="1900" dirty="0">
                <a:solidFill>
                  <a:srgbClr val="FFFFFF"/>
                </a:solidFill>
                <a:latin typeface="Typist" charset="0"/>
              </a:rPr>
              <a:t>an area infected with foot-and-mouth disease.</a:t>
            </a:r>
          </a:p>
        </p:txBody>
      </p:sp>
      <p:sp>
        <p:nvSpPr>
          <p:cNvPr id="7" name="Line 9"/>
          <p:cNvSpPr>
            <a:spLocks noChangeShapeType="1"/>
          </p:cNvSpPr>
          <p:nvPr/>
        </p:nvSpPr>
        <p:spPr bwMode="auto">
          <a:xfrm flipH="1">
            <a:off x="5753100" y="2286000"/>
            <a:ext cx="381000" cy="609600"/>
          </a:xfrm>
          <a:prstGeom prst="line">
            <a:avLst/>
          </a:prstGeom>
          <a:noFill/>
          <a:ln w="57150" cap="flat" cmpd="sng" algn="ctr">
            <a:solidFill>
              <a:schemeClr val="tx1"/>
            </a:solidFill>
            <a:prstDash val="solid"/>
            <a:round/>
            <a:headEnd type="none" w="med" len="med"/>
            <a:tailEnd type="triangle" w="med" len="med"/>
          </a:ln>
        </p:spPr>
        <p:txBody>
          <a:bodyPr wrap="none" anchor="ctr">
            <a:prstTxWarp prst="textNoShape">
              <a:avLst/>
            </a:prstTxWarp>
          </a:bodyPr>
          <a:lstStyle/>
          <a:p>
            <a:endParaRPr lang="en-US"/>
          </a:p>
        </p:txBody>
      </p:sp>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5" fill="hold" grpId="0" nodeType="clickEffect">
                                  <p:stCondLst>
                                    <p:cond delay="0"/>
                                  </p:stCondLst>
                                  <p:childTnLst>
                                    <p:set>
                                      <p:cBhvr>
                                        <p:cTn id="6" dur="1" fill="hold">
                                          <p:stCondLst>
                                            <p:cond delay="0"/>
                                          </p:stCondLst>
                                        </p:cTn>
                                        <p:tgtEl>
                                          <p:spTgt spid="77828">
                                            <p:bg/>
                                          </p:spTgt>
                                        </p:tgtEl>
                                        <p:attrNameLst>
                                          <p:attrName>style.visibility</p:attrName>
                                        </p:attrNameLst>
                                      </p:cBhvr>
                                      <p:to>
                                        <p:strVal val="visible"/>
                                      </p:to>
                                    </p:set>
                                    <p:animEffect transition="in" filter="checkerboard(down)">
                                      <p:cBhvr>
                                        <p:cTn id="7" dur="500"/>
                                        <p:tgtEl>
                                          <p:spTgt spid="77828">
                                            <p:bg/>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5" fill="hold" grpId="0" nodeType="clickEffect">
                                  <p:stCondLst>
                                    <p:cond delay="0"/>
                                  </p:stCondLst>
                                  <p:childTnLst>
                                    <p:set>
                                      <p:cBhvr>
                                        <p:cTn id="11" dur="1" fill="hold">
                                          <p:stCondLst>
                                            <p:cond delay="0"/>
                                          </p:stCondLst>
                                        </p:cTn>
                                        <p:tgtEl>
                                          <p:spTgt spid="77828">
                                            <p:txEl>
                                              <p:pRg st="0" end="0"/>
                                            </p:txEl>
                                          </p:spTgt>
                                        </p:tgtEl>
                                        <p:attrNameLst>
                                          <p:attrName>style.visibility</p:attrName>
                                        </p:attrNameLst>
                                      </p:cBhvr>
                                      <p:to>
                                        <p:strVal val="visible"/>
                                      </p:to>
                                    </p:set>
                                    <p:animEffect transition="in" filter="checkerboard(down)">
                                      <p:cBhvr>
                                        <p:cTn id="12" dur="500"/>
                                        <p:tgtEl>
                                          <p:spTgt spid="77828">
                                            <p:txEl>
                                              <p:pRg st="0" end="0"/>
                                            </p:txEl>
                                          </p:spTgt>
                                        </p:tgtEl>
                                      </p:cBhvr>
                                    </p:animEffect>
                                  </p:childTnLst>
                                </p:cTn>
                              </p:par>
                            </p:childTnLst>
                          </p:cTn>
                        </p:par>
                        <p:par>
                          <p:cTn id="13" fill="hold">
                            <p:stCondLst>
                              <p:cond delay="500"/>
                            </p:stCondLst>
                            <p:childTnLst>
                              <p:par>
                                <p:cTn id="14" presetID="12" presetClass="entr" presetSubtype="2" fill="hold" grpId="0" nodeType="afterEffect">
                                  <p:stCondLst>
                                    <p:cond delay="0"/>
                                  </p:stCondLst>
                                  <p:childTnLst>
                                    <p:set>
                                      <p:cBhvr>
                                        <p:cTn id="15" dur="1" fill="hold">
                                          <p:stCondLst>
                                            <p:cond delay="0"/>
                                          </p:stCondLst>
                                        </p:cTn>
                                        <p:tgtEl>
                                          <p:spTgt spid="77833"/>
                                        </p:tgtEl>
                                        <p:attrNameLst>
                                          <p:attrName>style.visibility</p:attrName>
                                        </p:attrNameLst>
                                      </p:cBhvr>
                                      <p:to>
                                        <p:strVal val="visible"/>
                                      </p:to>
                                    </p:set>
                                    <p:animEffect transition="in" filter="slide(fromRight)">
                                      <p:cBhvr>
                                        <p:cTn id="16" dur="500"/>
                                        <p:tgtEl>
                                          <p:spTgt spid="77833"/>
                                        </p:tgtEl>
                                      </p:cBhvr>
                                    </p:animEffect>
                                  </p:childTnLst>
                                </p:cTn>
                              </p:par>
                              <p:par>
                                <p:cTn id="17" presetID="12" presetClass="entr" presetSubtype="2"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slide(fromRight)">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iterate type="wd">
                                    <p:tmPct val="100000"/>
                                  </p:iterate>
                                  <p:childTnLst>
                                    <p:set>
                                      <p:cBhvr>
                                        <p:cTn id="23" dur="1" fill="hold">
                                          <p:stCondLst>
                                            <p:cond delay="0"/>
                                          </p:stCondLst>
                                        </p:cTn>
                                        <p:tgtEl>
                                          <p:spTgt spid="77834"/>
                                        </p:tgtEl>
                                        <p:attrNameLst>
                                          <p:attrName>style.visibility</p:attrName>
                                        </p:attrNameLst>
                                      </p:cBhvr>
                                      <p:to>
                                        <p:strVal val="visible"/>
                                      </p:to>
                                    </p:set>
                                    <p:animEffect transition="in" filter="wipe(left)">
                                      <p:cBhvr>
                                        <p:cTn id="24" dur="300"/>
                                        <p:tgtEl>
                                          <p:spTgt spid="778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8" grpId="0" build="p" animBg="1" autoUpdateAnimBg="0" advAuto="0"/>
      <p:bldP spid="77833" grpId="0" animBg="1"/>
      <p:bldP spid="77834" grpId="0" autoUpdateAnimBg="0"/>
      <p:bldP spid="7" grpId="0" animBg="1"/>
    </p:bld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7346" name="Line 4"/>
          <p:cNvSpPr>
            <a:spLocks noChangeShapeType="1"/>
          </p:cNvSpPr>
          <p:nvPr/>
        </p:nvSpPr>
        <p:spPr bwMode="auto">
          <a:xfrm>
            <a:off x="381000" y="1143000"/>
            <a:ext cx="73914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15368" name="Text Box 8"/>
          <p:cNvSpPr txBox="1">
            <a:spLocks noChangeArrowheads="1"/>
          </p:cNvSpPr>
          <p:nvPr/>
        </p:nvSpPr>
        <p:spPr bwMode="auto">
          <a:xfrm>
            <a:off x="1143000" y="1371600"/>
            <a:ext cx="3276600" cy="3816429"/>
          </a:xfrm>
          <a:prstGeom prst="rect">
            <a:avLst/>
          </a:prstGeom>
          <a:noFill/>
          <a:ln w="3175">
            <a:solidFill>
              <a:schemeClr val="tx1"/>
            </a:solidFill>
            <a:miter lim="800000"/>
            <a:headEnd/>
            <a:tailEnd/>
          </a:ln>
        </p:spPr>
        <p:txBody>
          <a:bodyPr>
            <a:prstTxWarp prst="textNoShape">
              <a:avLst/>
            </a:prstTxWarp>
            <a:spAutoFit/>
          </a:bodyPr>
          <a:lstStyle/>
          <a:p>
            <a:r>
              <a:rPr lang="en-GB" sz="1600" b="1" dirty="0">
                <a:solidFill>
                  <a:srgbClr val="FFFFFF"/>
                </a:solidFill>
                <a:latin typeface="Verdana" pitchFamily="24" charset="0"/>
              </a:rPr>
              <a:t>Common </a:t>
            </a:r>
            <a:r>
              <a:rPr lang="en-GB" sz="1600" b="1" dirty="0" smtClean="0">
                <a:solidFill>
                  <a:srgbClr val="FFFFFF"/>
                </a:solidFill>
                <a:latin typeface="Verdana" pitchFamily="24" charset="0"/>
              </a:rPr>
              <a:t>mistakes:</a:t>
            </a:r>
          </a:p>
          <a:p>
            <a:endParaRPr lang="en-GB" sz="1600" b="1" dirty="0">
              <a:solidFill>
                <a:srgbClr val="FFFFFF"/>
              </a:solidFill>
              <a:latin typeface="Verdana" pitchFamily="24" charset="0"/>
            </a:endParaRPr>
          </a:p>
          <a:p>
            <a:pPr marL="342900" indent="-342900">
              <a:buFont typeface="Arial"/>
              <a:buChar char="•"/>
            </a:pPr>
            <a:r>
              <a:rPr lang="en-GB" sz="1600" b="1" dirty="0">
                <a:solidFill>
                  <a:srgbClr val="FFFFFF"/>
                </a:solidFill>
                <a:latin typeface="Verdana" pitchFamily="24" charset="0"/>
              </a:rPr>
              <a:t>No motor vehicles - Beware of fast motorbikes </a:t>
            </a:r>
          </a:p>
          <a:p>
            <a:pPr>
              <a:buFontTx/>
              <a:buChar char="•"/>
            </a:pPr>
            <a:endParaRPr lang="en-GB" sz="1600" b="1" dirty="0">
              <a:solidFill>
                <a:srgbClr val="FFFFFF"/>
              </a:solidFill>
              <a:latin typeface="Verdana" pitchFamily="24" charset="0"/>
            </a:endParaRPr>
          </a:p>
          <a:p>
            <a:pPr>
              <a:buFontTx/>
              <a:buChar char="•"/>
            </a:pPr>
            <a:endParaRPr lang="en-GB" sz="1600" b="1" dirty="0">
              <a:solidFill>
                <a:srgbClr val="FFFFFF"/>
              </a:solidFill>
              <a:latin typeface="Verdana" pitchFamily="24" charset="0"/>
            </a:endParaRPr>
          </a:p>
          <a:p>
            <a:pPr>
              <a:buFontTx/>
              <a:buChar char="•"/>
            </a:pPr>
            <a:endParaRPr lang="en-GB" sz="1600" b="1" dirty="0">
              <a:solidFill>
                <a:srgbClr val="FFFFFF"/>
              </a:solidFill>
              <a:latin typeface="Verdana" pitchFamily="24" charset="0"/>
            </a:endParaRPr>
          </a:p>
          <a:p>
            <a:pPr>
              <a:buFontTx/>
              <a:buChar char="•"/>
            </a:pPr>
            <a:endParaRPr lang="en-GB" sz="1600" b="1" dirty="0">
              <a:solidFill>
                <a:srgbClr val="FFFFFF"/>
              </a:solidFill>
              <a:latin typeface="Verdana" pitchFamily="24" charset="0"/>
            </a:endParaRPr>
          </a:p>
          <a:p>
            <a:pPr>
              <a:buFontTx/>
              <a:buChar char="•"/>
            </a:pPr>
            <a:endParaRPr lang="en-GB" sz="1600" b="1" dirty="0">
              <a:solidFill>
                <a:srgbClr val="FFFFFF"/>
              </a:solidFill>
              <a:latin typeface="Verdana" pitchFamily="24" charset="0"/>
            </a:endParaRPr>
          </a:p>
          <a:p>
            <a:pPr>
              <a:buFontTx/>
              <a:buChar char="•"/>
            </a:pPr>
            <a:endParaRPr lang="en-GB" sz="1600" b="1" dirty="0">
              <a:solidFill>
                <a:srgbClr val="FFFFFF"/>
              </a:solidFill>
              <a:latin typeface="Verdana" pitchFamily="24" charset="0"/>
            </a:endParaRPr>
          </a:p>
          <a:p>
            <a:pPr>
              <a:buFontTx/>
              <a:buChar char="•"/>
            </a:pPr>
            <a:endParaRPr lang="en-GB" sz="1600" b="1" dirty="0">
              <a:solidFill>
                <a:srgbClr val="FFFFFF"/>
              </a:solidFill>
              <a:latin typeface="Verdana" pitchFamily="24" charset="0"/>
            </a:endParaRPr>
          </a:p>
          <a:p>
            <a:pPr>
              <a:buFontTx/>
              <a:buChar char="•"/>
            </a:pPr>
            <a:endParaRPr lang="en-GB" sz="1600" b="1" dirty="0">
              <a:solidFill>
                <a:srgbClr val="FFFFFF"/>
              </a:solidFill>
              <a:latin typeface="Verdana" pitchFamily="24" charset="0"/>
            </a:endParaRPr>
          </a:p>
          <a:p>
            <a:pPr>
              <a:buFontTx/>
              <a:buChar char="•"/>
            </a:pPr>
            <a:endParaRPr lang="en-GB" sz="1600" b="1" dirty="0">
              <a:solidFill>
                <a:srgbClr val="FFFFFF"/>
              </a:solidFill>
              <a:latin typeface="Verdana" pitchFamily="24" charset="0"/>
            </a:endParaRPr>
          </a:p>
          <a:p>
            <a:pPr>
              <a:buFontTx/>
              <a:buChar char="•"/>
            </a:pPr>
            <a:endParaRPr lang="en-GB" dirty="0">
              <a:solidFill>
                <a:srgbClr val="FFFFFF"/>
              </a:solidFill>
            </a:endParaRPr>
          </a:p>
        </p:txBody>
      </p:sp>
      <p:pic>
        <p:nvPicPr>
          <p:cNvPr id="57348" name="Picture 11"/>
          <p:cNvPicPr>
            <a:picLocks noChangeAspect="1" noChangeArrowheads="1"/>
          </p:cNvPicPr>
          <p:nvPr/>
        </p:nvPicPr>
        <p:blipFill>
          <a:blip r:embed="rId3"/>
          <a:srcRect/>
          <a:stretch>
            <a:fillRect/>
          </a:stretch>
        </p:blipFill>
        <p:spPr bwMode="auto">
          <a:xfrm>
            <a:off x="4764088" y="-914400"/>
            <a:ext cx="4379912" cy="8382000"/>
          </a:xfrm>
          <a:prstGeom prst="rect">
            <a:avLst/>
          </a:prstGeom>
          <a:noFill/>
          <a:ln w="9525">
            <a:noFill/>
            <a:miter lim="800000"/>
            <a:headEnd/>
            <a:tailEnd/>
          </a:ln>
        </p:spPr>
      </p:pic>
      <p:sp>
        <p:nvSpPr>
          <p:cNvPr id="15373" name="Line 13"/>
          <p:cNvSpPr>
            <a:spLocks noChangeShapeType="1"/>
          </p:cNvSpPr>
          <p:nvPr/>
        </p:nvSpPr>
        <p:spPr bwMode="auto">
          <a:xfrm>
            <a:off x="5334000" y="2362200"/>
            <a:ext cx="1219200" cy="457200"/>
          </a:xfrm>
          <a:prstGeom prst="line">
            <a:avLst/>
          </a:prstGeom>
          <a:noFill/>
          <a:ln w="57150" cap="flat" cmpd="sng" algn="ctr">
            <a:solidFill>
              <a:schemeClr val="tx1"/>
            </a:solidFill>
            <a:prstDash val="solid"/>
            <a:round/>
            <a:headEnd type="none" w="med" len="med"/>
            <a:tailEnd type="triangle" w="med" len="med"/>
          </a:ln>
        </p:spPr>
        <p:txBody>
          <a:bodyPr wrap="none" anchor="ctr">
            <a:prstTxWarp prst="textNoShape">
              <a:avLst/>
            </a:prstTxWarp>
          </a:bodyPr>
          <a:lstStyle/>
          <a:p>
            <a:endParaRPr lang="en-US"/>
          </a:p>
        </p:txBody>
      </p:sp>
      <p:sp>
        <p:nvSpPr>
          <p:cNvPr id="15374" name="Text Box 14"/>
          <p:cNvSpPr txBox="1">
            <a:spLocks noChangeArrowheads="1"/>
          </p:cNvSpPr>
          <p:nvPr/>
        </p:nvSpPr>
        <p:spPr bwMode="auto">
          <a:xfrm>
            <a:off x="1143000" y="2667000"/>
            <a:ext cx="3124200" cy="1803400"/>
          </a:xfrm>
          <a:prstGeom prst="rect">
            <a:avLst/>
          </a:prstGeom>
          <a:noFill/>
          <a:ln w="9525">
            <a:noFill/>
            <a:miter lim="800000"/>
            <a:headEnd/>
            <a:tailEnd/>
          </a:ln>
        </p:spPr>
        <p:txBody>
          <a:bodyPr wrap="square">
            <a:prstTxWarp prst="textNoShape">
              <a:avLst/>
            </a:prstTxWarp>
            <a:spAutoFit/>
          </a:bodyPr>
          <a:lstStyle/>
          <a:p>
            <a:pPr marL="342900" indent="-342900">
              <a:buFont typeface="Arial"/>
              <a:buChar char="•"/>
            </a:pPr>
            <a:r>
              <a:rPr lang="en-GB" sz="1600" b="1" dirty="0">
                <a:solidFill>
                  <a:srgbClr val="FFFFFF"/>
                </a:solidFill>
                <a:latin typeface="Verdana" pitchFamily="24" charset="0"/>
              </a:rPr>
              <a:t>Wild fowl - Puddles in the road </a:t>
            </a:r>
          </a:p>
          <a:p>
            <a:pPr marL="342900" indent="-342900">
              <a:buFont typeface="Arial"/>
              <a:buChar char="•"/>
            </a:pPr>
            <a:endParaRPr lang="en-GB" sz="1600" b="1" dirty="0">
              <a:solidFill>
                <a:srgbClr val="FFFFFF"/>
              </a:solidFill>
              <a:latin typeface="Verdana" pitchFamily="24" charset="0"/>
            </a:endParaRPr>
          </a:p>
          <a:p>
            <a:pPr marL="342900" indent="-342900">
              <a:buFont typeface="Arial"/>
              <a:buChar char="•"/>
            </a:pPr>
            <a:r>
              <a:rPr lang="en-GB" sz="1600" b="1" dirty="0">
                <a:solidFill>
                  <a:srgbClr val="FFFFFF"/>
                </a:solidFill>
                <a:latin typeface="Verdana" pitchFamily="24" charset="0"/>
              </a:rPr>
              <a:t>Riding school close by - "Marlborough country"  advert </a:t>
            </a:r>
          </a:p>
          <a:p>
            <a:pPr marL="342900" indent="-342900">
              <a:buFont typeface="Arial"/>
              <a:buChar char="•"/>
            </a:pPr>
            <a:endParaRPr lang="en-GB" sz="1600" b="1" dirty="0">
              <a:solidFill>
                <a:srgbClr val="FFFFFF"/>
              </a:solidFill>
              <a:latin typeface="Verdana" pitchFamily="24" charset="0"/>
            </a:endParaRPr>
          </a:p>
        </p:txBody>
      </p:sp>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15373"/>
                                        </p:tgtEl>
                                        <p:attrNameLst>
                                          <p:attrName>style.visibility</p:attrName>
                                        </p:attrNameLst>
                                      </p:cBhvr>
                                      <p:to>
                                        <p:strVal val="visible"/>
                                      </p:to>
                                    </p:set>
                                    <p:animEffect transition="in" filter="slide(fromLeft)">
                                      <p:cBhvr>
                                        <p:cTn id="7" dur="500"/>
                                        <p:tgtEl>
                                          <p:spTgt spid="1537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5368">
                                            <p:bg/>
                                          </p:spTgt>
                                        </p:tgtEl>
                                        <p:attrNameLst>
                                          <p:attrName>style.visibility</p:attrName>
                                        </p:attrNameLst>
                                      </p:cBhvr>
                                      <p:to>
                                        <p:strVal val="visible"/>
                                      </p:to>
                                    </p:set>
                                    <p:animEffect transition="in" filter="box(in)">
                                      <p:cBhvr>
                                        <p:cTn id="12" dur="500"/>
                                        <p:tgtEl>
                                          <p:spTgt spid="15368">
                                            <p:bg/>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5368">
                                            <p:txEl>
                                              <p:pRg st="0" end="0"/>
                                            </p:txEl>
                                          </p:spTgt>
                                        </p:tgtEl>
                                        <p:attrNameLst>
                                          <p:attrName>style.visibility</p:attrName>
                                        </p:attrNameLst>
                                      </p:cBhvr>
                                      <p:to>
                                        <p:strVal val="visible"/>
                                      </p:to>
                                    </p:set>
                                    <p:animEffect transition="in" filter="box(in)">
                                      <p:cBhvr>
                                        <p:cTn id="17" dur="500"/>
                                        <p:tgtEl>
                                          <p:spTgt spid="15368">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5368">
                                            <p:txEl>
                                              <p:pRg st="2" end="2"/>
                                            </p:txEl>
                                          </p:spTgt>
                                        </p:tgtEl>
                                        <p:attrNameLst>
                                          <p:attrName>style.visibility</p:attrName>
                                        </p:attrNameLst>
                                      </p:cBhvr>
                                      <p:to>
                                        <p:strVal val="visible"/>
                                      </p:to>
                                    </p:set>
                                    <p:animEffect transition="in" filter="box(in)">
                                      <p:cBhvr>
                                        <p:cTn id="22" dur="500"/>
                                        <p:tgtEl>
                                          <p:spTgt spid="15368">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15374">
                                            <p:txEl>
                                              <p:pRg st="0" end="0"/>
                                            </p:txEl>
                                          </p:spTgt>
                                        </p:tgtEl>
                                        <p:attrNameLst>
                                          <p:attrName>style.visibility</p:attrName>
                                        </p:attrNameLst>
                                      </p:cBhvr>
                                      <p:to>
                                        <p:strVal val="visible"/>
                                      </p:to>
                                    </p:set>
                                    <p:animEffect transition="in" filter="box(in)">
                                      <p:cBhvr>
                                        <p:cTn id="27" dur="500"/>
                                        <p:tgtEl>
                                          <p:spTgt spid="15374">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15374">
                                            <p:txEl>
                                              <p:pRg st="2" end="2"/>
                                            </p:txEl>
                                          </p:spTgt>
                                        </p:tgtEl>
                                        <p:attrNameLst>
                                          <p:attrName>style.visibility</p:attrName>
                                        </p:attrNameLst>
                                      </p:cBhvr>
                                      <p:to>
                                        <p:strVal val="visible"/>
                                      </p:to>
                                    </p:set>
                                    <p:animEffect transition="in" filter="box(in)">
                                      <p:cBhvr>
                                        <p:cTn id="32" dur="500"/>
                                        <p:tgtEl>
                                          <p:spTgt spid="1537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8" grpId="0" build="p" animBg="1" autoUpdateAnimBg="0"/>
      <p:bldP spid="15373" grpId="0" animBg="1"/>
      <p:bldP spid="15374" grpId="0" build="p" autoUpdateAnimBg="0"/>
    </p:bld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rcRect/>
          <a:stretch>
            <a:fillRect/>
          </a:stretch>
        </p:blipFill>
        <p:spPr bwMode="auto">
          <a:xfrm>
            <a:off x="838200" y="1573213"/>
            <a:ext cx="2641600" cy="2625725"/>
          </a:xfrm>
          <a:prstGeom prst="rect">
            <a:avLst/>
          </a:prstGeom>
          <a:noFill/>
          <a:ln w="9525">
            <a:noFill/>
            <a:miter lim="800000"/>
            <a:headEnd/>
            <a:tailEnd/>
          </a:ln>
        </p:spPr>
      </p:pic>
      <p:sp>
        <p:nvSpPr>
          <p:cNvPr id="16387" name="Title 1"/>
          <p:cNvSpPr>
            <a:spLocks noGrp="1"/>
          </p:cNvSpPr>
          <p:nvPr>
            <p:ph type="ctrTitle"/>
          </p:nvPr>
        </p:nvSpPr>
        <p:spPr>
          <a:xfrm>
            <a:off x="304800" y="103188"/>
            <a:ext cx="6248400" cy="1470025"/>
          </a:xfrm>
        </p:spPr>
        <p:txBody>
          <a:bodyPr/>
          <a:lstStyle/>
          <a:p>
            <a:pPr algn="l" eaLnBrk="1" hangingPunct="1"/>
            <a:r>
              <a:rPr lang="en-US" smtClean="0">
                <a:solidFill>
                  <a:schemeClr val="bg1"/>
                </a:solidFill>
              </a:rPr>
              <a:t>Approach:</a:t>
            </a:r>
          </a:p>
        </p:txBody>
      </p:sp>
      <p:cxnSp>
        <p:nvCxnSpPr>
          <p:cNvPr id="5" name="Straight Connector 4"/>
          <p:cNvCxnSpPr/>
          <p:nvPr/>
        </p:nvCxnSpPr>
        <p:spPr>
          <a:xfrm>
            <a:off x="304800" y="1220788"/>
            <a:ext cx="8001000" cy="1587"/>
          </a:xfrm>
          <a:prstGeom prst="line">
            <a:avLst/>
          </a:prstGeom>
        </p:spPr>
        <p:style>
          <a:lnRef idx="2">
            <a:schemeClr val="accent1"/>
          </a:lnRef>
          <a:fillRef idx="0">
            <a:schemeClr val="accent1"/>
          </a:fillRef>
          <a:effectRef idx="1">
            <a:schemeClr val="accent1"/>
          </a:effectRef>
          <a:fontRef idx="minor">
            <a:schemeClr val="tx1"/>
          </a:fontRef>
        </p:style>
      </p:cxnSp>
      <p:pic>
        <p:nvPicPr>
          <p:cNvPr id="7" name="Picture 6"/>
          <p:cNvPicPr>
            <a:picLocks noChangeAspect="1"/>
          </p:cNvPicPr>
          <p:nvPr/>
        </p:nvPicPr>
        <p:blipFill>
          <a:blip r:embed="rId3"/>
          <a:srcRect/>
          <a:stretch>
            <a:fillRect/>
          </a:stretch>
        </p:blipFill>
        <p:spPr bwMode="auto">
          <a:xfrm>
            <a:off x="3201988" y="3319463"/>
            <a:ext cx="3328987" cy="2219325"/>
          </a:xfrm>
          <a:prstGeom prst="rect">
            <a:avLst/>
          </a:prstGeom>
          <a:noFill/>
          <a:ln w="9525">
            <a:noFill/>
            <a:miter lim="800000"/>
            <a:headEnd/>
            <a:tailEnd/>
          </a:ln>
        </p:spPr>
      </p:pic>
      <p:pic>
        <p:nvPicPr>
          <p:cNvPr id="4" name="Picture 3"/>
          <p:cNvPicPr>
            <a:picLocks noChangeAspect="1"/>
          </p:cNvPicPr>
          <p:nvPr/>
        </p:nvPicPr>
        <p:blipFill>
          <a:blip r:embed="rId4"/>
          <a:srcRect/>
          <a:stretch>
            <a:fillRect/>
          </a:stretch>
        </p:blipFill>
        <p:spPr bwMode="auto">
          <a:xfrm>
            <a:off x="6078538" y="4471988"/>
            <a:ext cx="2227262" cy="2133600"/>
          </a:xfrm>
          <a:prstGeom prst="rect">
            <a:avLst/>
          </a:prstGeom>
          <a:noFill/>
          <a:ln w="9525">
            <a:noFill/>
            <a:miter lim="800000"/>
            <a:headEnd/>
            <a:tailEnd/>
          </a:ln>
        </p:spPr>
      </p:pic>
      <p:pic>
        <p:nvPicPr>
          <p:cNvPr id="9" name="Picture 8" descr="Picture 5.png"/>
          <p:cNvPicPr>
            <a:picLocks noChangeAspect="1"/>
          </p:cNvPicPr>
          <p:nvPr/>
        </p:nvPicPr>
        <p:blipFill>
          <a:blip r:embed="rId5"/>
          <a:stretch>
            <a:fillRect/>
          </a:stretch>
        </p:blipFill>
        <p:spPr>
          <a:xfrm>
            <a:off x="8072888" y="23895"/>
            <a:ext cx="1028700" cy="2146300"/>
          </a:xfrm>
          <a:prstGeom prst="rect">
            <a:avLst/>
          </a:prstGeom>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lide(from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accel="50000" decel="5000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37" presetClass="entr" presetSubtype="0"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900" decel="100000" fill="hold"/>
                                        <p:tgtEl>
                                          <p:spTgt spid="7"/>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37" presetClass="entr" presetSubtype="0"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1000"/>
                                        <p:tgtEl>
                                          <p:spTgt spid="4"/>
                                        </p:tgtEl>
                                      </p:cBhvr>
                                    </p:animEffect>
                                    <p:anim calcmode="lin" valueType="num">
                                      <p:cBhvr>
                                        <p:cTn id="27" dur="1000" fill="hold"/>
                                        <p:tgtEl>
                                          <p:spTgt spid="4"/>
                                        </p:tgtEl>
                                        <p:attrNameLst>
                                          <p:attrName>ppt_x</p:attrName>
                                        </p:attrNameLst>
                                      </p:cBhvr>
                                      <p:tavLst>
                                        <p:tav tm="0">
                                          <p:val>
                                            <p:strVal val="#ppt_x"/>
                                          </p:val>
                                        </p:tav>
                                        <p:tav tm="100000">
                                          <p:val>
                                            <p:strVal val="#ppt_x"/>
                                          </p:val>
                                        </p:tav>
                                      </p:tavLst>
                                    </p:anim>
                                    <p:anim calcmode="lin" valueType="num">
                                      <p:cBhvr>
                                        <p:cTn id="28" dur="900" decel="100000" fill="hold"/>
                                        <p:tgtEl>
                                          <p:spTgt spid="4"/>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a:srcRect/>
          <a:stretch>
            <a:fillRect/>
          </a:stretch>
        </p:blipFill>
        <p:spPr bwMode="auto">
          <a:xfrm>
            <a:off x="3352800" y="2401888"/>
            <a:ext cx="1738313" cy="1739900"/>
          </a:xfrm>
          <a:prstGeom prst="rect">
            <a:avLst/>
          </a:prstGeom>
          <a:noFill/>
          <a:ln w="9525">
            <a:noFill/>
            <a:miter lim="800000"/>
            <a:headEnd/>
            <a:tailEnd/>
          </a:ln>
        </p:spPr>
      </p:pic>
      <p:pic>
        <p:nvPicPr>
          <p:cNvPr id="4" name="Picture 4"/>
          <p:cNvPicPr>
            <a:picLocks noChangeAspect="1" noChangeArrowheads="1"/>
          </p:cNvPicPr>
          <p:nvPr/>
        </p:nvPicPr>
        <p:blipFill>
          <a:blip r:embed="rId4"/>
          <a:srcRect/>
          <a:stretch>
            <a:fillRect/>
          </a:stretch>
        </p:blipFill>
        <p:spPr bwMode="auto">
          <a:xfrm>
            <a:off x="5562600" y="2366963"/>
            <a:ext cx="1973263" cy="1774825"/>
          </a:xfrm>
          <a:prstGeom prst="rect">
            <a:avLst/>
          </a:prstGeom>
          <a:noFill/>
          <a:ln w="9525">
            <a:noFill/>
            <a:miter lim="800000"/>
            <a:headEnd/>
            <a:tailEnd/>
          </a:ln>
        </p:spPr>
      </p:pic>
      <p:pic>
        <p:nvPicPr>
          <p:cNvPr id="8" name="Picture 4"/>
          <p:cNvPicPr>
            <a:picLocks noChangeAspect="1" noChangeArrowheads="1"/>
          </p:cNvPicPr>
          <p:nvPr/>
        </p:nvPicPr>
        <p:blipFill>
          <a:blip r:embed="rId5"/>
          <a:srcRect/>
          <a:stretch>
            <a:fillRect/>
          </a:stretch>
        </p:blipFill>
        <p:spPr bwMode="auto">
          <a:xfrm>
            <a:off x="914400" y="2463800"/>
            <a:ext cx="2028825" cy="1524000"/>
          </a:xfrm>
          <a:prstGeom prst="rect">
            <a:avLst/>
          </a:prstGeom>
          <a:noFill/>
          <a:ln w="9525">
            <a:noFill/>
            <a:miter lim="800000"/>
            <a:headEnd/>
            <a:tailEnd/>
          </a:ln>
        </p:spPr>
      </p:pic>
      <p:sp>
        <p:nvSpPr>
          <p:cNvPr id="10" name="Rectangle 9"/>
          <p:cNvSpPr/>
          <p:nvPr/>
        </p:nvSpPr>
        <p:spPr>
          <a:xfrm>
            <a:off x="8072438" y="3810000"/>
            <a:ext cx="766762" cy="33178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charset="-128"/>
              <a:cs typeface="ＭＳ Ｐゴシック" charset="-128"/>
            </a:endParaRPr>
          </a:p>
        </p:txBody>
      </p:sp>
      <p:pic>
        <p:nvPicPr>
          <p:cNvPr id="6" name="Picture 5" descr="Picture 5.png"/>
          <p:cNvPicPr>
            <a:picLocks noChangeAspect="1"/>
          </p:cNvPicPr>
          <p:nvPr/>
        </p:nvPicPr>
        <p:blipFill>
          <a:blip r:embed="rId6"/>
          <a:stretch>
            <a:fillRect/>
          </a:stretch>
        </p:blipFill>
        <p:spPr>
          <a:xfrm>
            <a:off x="8072888" y="23895"/>
            <a:ext cx="1028700" cy="2146300"/>
          </a:xfrm>
          <a:prstGeom prst="rect">
            <a:avLst/>
          </a:prstGeom>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lide(fromBottom)">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slide(fromBottom)">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slide(fromBottom)">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0178" name="Line 5"/>
          <p:cNvSpPr>
            <a:spLocks noChangeShapeType="1"/>
          </p:cNvSpPr>
          <p:nvPr/>
        </p:nvSpPr>
        <p:spPr bwMode="auto">
          <a:xfrm>
            <a:off x="1676400" y="1247775"/>
            <a:ext cx="67818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0" name="TextBox 19"/>
          <p:cNvSpPr txBox="1">
            <a:spLocks noChangeArrowheads="1"/>
          </p:cNvSpPr>
          <p:nvPr/>
        </p:nvSpPr>
        <p:spPr bwMode="auto">
          <a:xfrm>
            <a:off x="1295400" y="2003425"/>
            <a:ext cx="7543800" cy="5632312"/>
          </a:xfrm>
          <a:prstGeom prst="rect">
            <a:avLst/>
          </a:prstGeom>
          <a:noFill/>
          <a:ln w="9525">
            <a:noFill/>
            <a:miter lim="800000"/>
            <a:headEnd/>
            <a:tailEnd/>
          </a:ln>
        </p:spPr>
        <p:txBody>
          <a:bodyPr>
            <a:prstTxWarp prst="textNoShape">
              <a:avLst/>
            </a:prstTxWarp>
            <a:spAutoFit/>
          </a:bodyPr>
          <a:lstStyle/>
          <a:p>
            <a:pPr marL="742950" indent="-742950">
              <a:buFont typeface="Calibri" charset="0"/>
              <a:buAutoNum type="arabicPeriod"/>
            </a:pPr>
            <a:r>
              <a:rPr lang="en-US" sz="3600" dirty="0">
                <a:solidFill>
                  <a:srgbClr val="FFFFFF"/>
                </a:solidFill>
                <a:latin typeface="Calibri" charset="0"/>
              </a:rPr>
              <a:t>Understand the significance of exploratory talk</a:t>
            </a:r>
          </a:p>
          <a:p>
            <a:pPr marL="742950" indent="-742950">
              <a:buFont typeface="Calibri" charset="0"/>
              <a:buAutoNum type="arabicPeriod"/>
            </a:pPr>
            <a:r>
              <a:rPr lang="en-US" sz="3600" dirty="0">
                <a:solidFill>
                  <a:srgbClr val="FFFFFF"/>
                </a:solidFill>
                <a:latin typeface="Calibri" charset="0"/>
              </a:rPr>
              <a:t>Model good talk – eg connectives</a:t>
            </a:r>
          </a:p>
          <a:p>
            <a:pPr marL="742950" indent="-742950">
              <a:buFont typeface="Calibri" charset="0"/>
              <a:buAutoNum type="arabicPeriod"/>
            </a:pPr>
            <a:r>
              <a:rPr lang="en-US" sz="3600" dirty="0">
                <a:solidFill>
                  <a:srgbClr val="FFFFFF"/>
                </a:solidFill>
                <a:latin typeface="Calibri" charset="0"/>
              </a:rPr>
              <a:t>Re-think </a:t>
            </a:r>
            <a:r>
              <a:rPr lang="en-US" sz="3600" dirty="0" smtClean="0">
                <a:solidFill>
                  <a:srgbClr val="FFFFFF"/>
                </a:solidFill>
                <a:latin typeface="Calibri" charset="0"/>
              </a:rPr>
              <a:t>questioning – ‘why </a:t>
            </a:r>
            <a:r>
              <a:rPr lang="en-US" sz="3600" dirty="0">
                <a:solidFill>
                  <a:srgbClr val="FFFFFF"/>
                </a:solidFill>
                <a:latin typeface="Calibri" charset="0"/>
              </a:rPr>
              <a:t>&amp; </a:t>
            </a:r>
            <a:r>
              <a:rPr lang="en-US" sz="3600" dirty="0" smtClean="0">
                <a:solidFill>
                  <a:srgbClr val="FFFFFF"/>
                </a:solidFill>
                <a:latin typeface="Calibri" charset="0"/>
              </a:rPr>
              <a:t>how’ – and hands-up</a:t>
            </a:r>
          </a:p>
          <a:p>
            <a:pPr marL="742950" indent="-742950">
              <a:buFont typeface="Calibri" charset="0"/>
              <a:buAutoNum type="arabicPeriod"/>
            </a:pPr>
            <a:r>
              <a:rPr lang="en-US" sz="3600" dirty="0" smtClean="0">
                <a:solidFill>
                  <a:srgbClr val="FFFFFF"/>
                </a:solidFill>
                <a:latin typeface="Calibri" charset="0"/>
              </a:rPr>
              <a:t>Vary groupings</a:t>
            </a:r>
          </a:p>
          <a:p>
            <a:pPr marL="742950" indent="-742950">
              <a:buFont typeface="Calibri" charset="0"/>
              <a:buAutoNum type="arabicPeriod"/>
            </a:pPr>
            <a:r>
              <a:rPr lang="en-US" sz="3600" dirty="0">
                <a:solidFill>
                  <a:srgbClr val="FFFFFF"/>
                </a:solidFill>
                <a:latin typeface="Calibri" charset="0"/>
              </a:rPr>
              <a:t>Get conversations into the school culture</a:t>
            </a:r>
          </a:p>
          <a:p>
            <a:pPr marL="742950" indent="-742950">
              <a:buFont typeface="Calibri" charset="0"/>
              <a:buAutoNum type="arabicPeriod"/>
            </a:pPr>
            <a:endParaRPr lang="en-US" sz="3600" dirty="0">
              <a:solidFill>
                <a:srgbClr val="FFFFFF"/>
              </a:solidFill>
              <a:latin typeface="Calibri" charset="0"/>
            </a:endParaRPr>
          </a:p>
          <a:p>
            <a:pPr marL="742950" indent="-742950"/>
            <a:endParaRPr lang="en-US" sz="3600" dirty="0">
              <a:solidFill>
                <a:srgbClr val="FFFFFF"/>
              </a:solidFill>
              <a:latin typeface="Calibri" charset="0"/>
            </a:endParaRPr>
          </a:p>
        </p:txBody>
      </p:sp>
      <p:pic>
        <p:nvPicPr>
          <p:cNvPr id="50180" name="Picture 4"/>
          <p:cNvPicPr>
            <a:picLocks noChangeAspect="1" noChangeArrowheads="1"/>
          </p:cNvPicPr>
          <p:nvPr/>
        </p:nvPicPr>
        <p:blipFill>
          <a:blip r:embed="rId3"/>
          <a:srcRect/>
          <a:stretch>
            <a:fillRect/>
          </a:stretch>
        </p:blipFill>
        <p:spPr bwMode="auto">
          <a:xfrm>
            <a:off x="0" y="0"/>
            <a:ext cx="2667000" cy="2003425"/>
          </a:xfrm>
          <a:prstGeom prst="rect">
            <a:avLst/>
          </a:prstGeom>
          <a:noFill/>
          <a:ln w="9525">
            <a:noFill/>
            <a:miter lim="800000"/>
            <a:headEnd/>
            <a:tailEnd/>
          </a:ln>
        </p:spPr>
      </p:pic>
      <p:pic>
        <p:nvPicPr>
          <p:cNvPr id="5" name="Picture 4" descr="Picture 5.png"/>
          <p:cNvPicPr>
            <a:picLocks noChangeAspect="1"/>
          </p:cNvPicPr>
          <p:nvPr/>
        </p:nvPicPr>
        <p:blipFill>
          <a:blip r:embed="rId4"/>
          <a:stretch>
            <a:fillRect/>
          </a:stretch>
        </p:blipFill>
        <p:spPr>
          <a:xfrm>
            <a:off x="8072888" y="23895"/>
            <a:ext cx="1028700" cy="2146300"/>
          </a:xfrm>
          <a:prstGeom prst="rect">
            <a:avLst/>
          </a:prstGeom>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wipe(left)">
                                      <p:cBhvr>
                                        <p:cTn id="7" dur="500"/>
                                        <p:tgtEl>
                                          <p:spTgt spid="2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
                                            <p:txEl>
                                              <p:pRg st="1" end="1"/>
                                            </p:txEl>
                                          </p:spTgt>
                                        </p:tgtEl>
                                        <p:attrNameLst>
                                          <p:attrName>style.visibility</p:attrName>
                                        </p:attrNameLst>
                                      </p:cBhvr>
                                      <p:to>
                                        <p:strVal val="visible"/>
                                      </p:to>
                                    </p:set>
                                    <p:animEffect transition="in" filter="wipe(left)">
                                      <p:cBhvr>
                                        <p:cTn id="12" dur="500"/>
                                        <p:tgtEl>
                                          <p:spTgt spid="2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wipe(left)">
                                      <p:cBhvr>
                                        <p:cTn id="17" dur="500"/>
                                        <p:tgtEl>
                                          <p:spTgt spid="2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0">
                                            <p:txEl>
                                              <p:pRg st="3" end="3"/>
                                            </p:txEl>
                                          </p:spTgt>
                                        </p:tgtEl>
                                        <p:attrNameLst>
                                          <p:attrName>style.visibility</p:attrName>
                                        </p:attrNameLst>
                                      </p:cBhvr>
                                      <p:to>
                                        <p:strVal val="visible"/>
                                      </p:to>
                                    </p:set>
                                    <p:animEffect transition="in" filter="wipe(left)">
                                      <p:cBhvr>
                                        <p:cTn id="22" dur="500"/>
                                        <p:tgtEl>
                                          <p:spTgt spid="2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0">
                                            <p:txEl>
                                              <p:pRg st="4" end="4"/>
                                            </p:txEl>
                                          </p:spTgt>
                                        </p:tgtEl>
                                        <p:attrNameLst>
                                          <p:attrName>style.visibility</p:attrName>
                                        </p:attrNameLst>
                                      </p:cBhvr>
                                      <p:to>
                                        <p:strVal val="visible"/>
                                      </p:to>
                                    </p:set>
                                    <p:animEffect transition="in" filter="wipe(left)">
                                      <p:cBhvr>
                                        <p:cTn id="27" dur="500"/>
                                        <p:tgtEl>
                                          <p:spTgt spid="2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bldLvl="3"/>
    </p:bld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0178" name="Line 5"/>
          <p:cNvSpPr>
            <a:spLocks noChangeShapeType="1"/>
          </p:cNvSpPr>
          <p:nvPr/>
        </p:nvSpPr>
        <p:spPr bwMode="auto">
          <a:xfrm>
            <a:off x="1676400" y="1247775"/>
            <a:ext cx="67818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 name="Cloud Callout 5"/>
          <p:cNvSpPr/>
          <p:nvPr/>
        </p:nvSpPr>
        <p:spPr>
          <a:xfrm>
            <a:off x="914400" y="381000"/>
            <a:ext cx="4572000" cy="2590800"/>
          </a:xfrm>
          <a:prstGeom prst="cloudCallout">
            <a:avLst>
              <a:gd name="adj1" fmla="val -70379"/>
              <a:gd name="adj2" fmla="val 80607"/>
            </a:avLst>
          </a:prstGeom>
          <a:solidFill>
            <a:srgbClr val="3366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bg1"/>
                </a:solidFill>
              </a:rPr>
              <a:t>1: What type of talk </a:t>
            </a:r>
            <a:r>
              <a:rPr lang="en-US" dirty="0" err="1" smtClean="0">
                <a:solidFill>
                  <a:schemeClr val="bg1"/>
                </a:solidFill>
              </a:rPr>
              <a:t>characterises</a:t>
            </a:r>
            <a:r>
              <a:rPr lang="en-US" dirty="0" smtClean="0">
                <a:solidFill>
                  <a:schemeClr val="bg1"/>
                </a:solidFill>
              </a:rPr>
              <a:t> your classroom? How do you help students to talk like a scientist / historian / geographer ..? </a:t>
            </a:r>
            <a:endParaRPr lang="en-US" dirty="0">
              <a:solidFill>
                <a:schemeClr val="bg1"/>
              </a:solidFill>
            </a:endParaRPr>
          </a:p>
        </p:txBody>
      </p:sp>
      <p:sp>
        <p:nvSpPr>
          <p:cNvPr id="7" name="Cloud Callout 6"/>
          <p:cNvSpPr/>
          <p:nvPr/>
        </p:nvSpPr>
        <p:spPr>
          <a:xfrm>
            <a:off x="4419600" y="1981200"/>
            <a:ext cx="4572000" cy="2590800"/>
          </a:xfrm>
          <a:prstGeom prst="cloudCallout">
            <a:avLst>
              <a:gd name="adj1" fmla="val 49734"/>
              <a:gd name="adj2" fmla="val 103130"/>
            </a:avLst>
          </a:prstGeom>
          <a:solidFill>
            <a:srgbClr val="3366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FFFFFF"/>
                </a:solidFill>
              </a:rPr>
              <a:t>2: How do you ask questions? How do you receive answers? Do ‘why’ and ‘how’ questions happen other than by accident? Do the same students always answer?</a:t>
            </a:r>
            <a:endParaRPr lang="en-US" dirty="0">
              <a:solidFill>
                <a:srgbClr val="FFFFFF"/>
              </a:solidFill>
            </a:endParaRPr>
          </a:p>
        </p:txBody>
      </p:sp>
      <p:sp>
        <p:nvSpPr>
          <p:cNvPr id="8" name="Cloud Callout 7"/>
          <p:cNvSpPr/>
          <p:nvPr/>
        </p:nvSpPr>
        <p:spPr>
          <a:xfrm>
            <a:off x="762000" y="3581400"/>
            <a:ext cx="4572000" cy="2590800"/>
          </a:xfrm>
          <a:prstGeom prst="cloudCallout">
            <a:avLst>
              <a:gd name="adj1" fmla="val -63432"/>
              <a:gd name="adj2" fmla="val 70453"/>
            </a:avLst>
          </a:prstGeom>
          <a:solidFill>
            <a:srgbClr val="3366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FFFFFF"/>
                </a:solidFill>
              </a:rPr>
              <a:t>3: How do groupings work in your classroom? Are they planned? Do the word-rich get richer? Is spoken vocabulary </a:t>
            </a:r>
            <a:r>
              <a:rPr lang="en-US" dirty="0" err="1" smtClean="0">
                <a:solidFill>
                  <a:srgbClr val="FFFFFF"/>
                </a:solidFill>
              </a:rPr>
              <a:t>modelled</a:t>
            </a:r>
            <a:r>
              <a:rPr lang="en-US" dirty="0" smtClean="0">
                <a:solidFill>
                  <a:srgbClr val="FFFFFF"/>
                </a:solidFill>
              </a:rPr>
              <a:t>?</a:t>
            </a:r>
            <a:endParaRPr lang="en-US" dirty="0">
              <a:solidFill>
                <a:srgbClr val="FFFFFF"/>
              </a:solidFill>
            </a:endParaRPr>
          </a:p>
        </p:txBody>
      </p:sp>
      <p:sp>
        <p:nvSpPr>
          <p:cNvPr id="9" name="Folded Corner 8"/>
          <p:cNvSpPr/>
          <p:nvPr/>
        </p:nvSpPr>
        <p:spPr>
          <a:xfrm>
            <a:off x="5867400" y="5791200"/>
            <a:ext cx="2590800" cy="838200"/>
          </a:xfrm>
          <a:prstGeom prst="foldedCorner">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solidFill>
                  <a:srgbClr val="000000"/>
                </a:solidFill>
              </a:rPr>
              <a:t>Team Implications …</a:t>
            </a:r>
            <a:endParaRPr lang="en-US" sz="2000" dirty="0">
              <a:solidFill>
                <a:srgbClr val="000000"/>
              </a:solidFill>
            </a:endParaRP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lide(from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slide(from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slide(fromLeft)">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8"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slide(fromLeft)">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2226" name="Line 5"/>
          <p:cNvSpPr>
            <a:spLocks noChangeShapeType="1"/>
          </p:cNvSpPr>
          <p:nvPr/>
        </p:nvSpPr>
        <p:spPr bwMode="auto">
          <a:xfrm>
            <a:off x="1676400" y="1247775"/>
            <a:ext cx="67818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0" name="TextBox 19"/>
          <p:cNvSpPr txBox="1">
            <a:spLocks noChangeArrowheads="1"/>
          </p:cNvSpPr>
          <p:nvPr/>
        </p:nvSpPr>
        <p:spPr bwMode="auto">
          <a:xfrm>
            <a:off x="1676400" y="2362200"/>
            <a:ext cx="7162800" cy="3970338"/>
          </a:xfrm>
          <a:prstGeom prst="rect">
            <a:avLst/>
          </a:prstGeom>
          <a:noFill/>
          <a:ln w="9525">
            <a:noFill/>
            <a:miter lim="800000"/>
            <a:headEnd/>
            <a:tailEnd/>
          </a:ln>
        </p:spPr>
        <p:txBody>
          <a:bodyPr>
            <a:prstTxWarp prst="textNoShape">
              <a:avLst/>
            </a:prstTxWarp>
            <a:spAutoFit/>
          </a:bodyPr>
          <a:lstStyle/>
          <a:p>
            <a:pPr marL="742950" indent="-742950">
              <a:buFont typeface="Calibri" charset="0"/>
              <a:buAutoNum type="arabicPeriod"/>
            </a:pPr>
            <a:r>
              <a:rPr lang="en-US" sz="3600" dirty="0">
                <a:solidFill>
                  <a:srgbClr val="FFFFFF"/>
                </a:solidFill>
                <a:latin typeface="Calibri" charset="0"/>
              </a:rPr>
              <a:t>Teach reading – scanning, skimming, analysis</a:t>
            </a:r>
          </a:p>
          <a:p>
            <a:pPr marL="742950" indent="-742950">
              <a:buFont typeface="Calibri" charset="0"/>
              <a:buAutoNum type="arabicPeriod"/>
            </a:pPr>
            <a:r>
              <a:rPr lang="en-US" sz="3600" dirty="0">
                <a:solidFill>
                  <a:srgbClr val="FFFFFF"/>
                </a:solidFill>
                <a:latin typeface="Calibri" charset="0"/>
              </a:rPr>
              <a:t>Read aloud and display</a:t>
            </a:r>
          </a:p>
          <a:p>
            <a:pPr marL="742950" indent="-742950">
              <a:buFont typeface="Calibri" charset="0"/>
              <a:buAutoNum type="arabicPeriod"/>
            </a:pPr>
            <a:r>
              <a:rPr lang="en-US" sz="3600" dirty="0">
                <a:solidFill>
                  <a:srgbClr val="FFFFFF"/>
                </a:solidFill>
                <a:latin typeface="Calibri" charset="0"/>
              </a:rPr>
              <a:t>Teach key vocabulary</a:t>
            </a:r>
          </a:p>
          <a:p>
            <a:pPr marL="742950" indent="-742950">
              <a:buFont typeface="Calibri" charset="0"/>
              <a:buAutoNum type="arabicPeriod"/>
            </a:pPr>
            <a:r>
              <a:rPr lang="en-US" sz="3600" dirty="0">
                <a:solidFill>
                  <a:srgbClr val="FFFFFF"/>
                </a:solidFill>
                <a:latin typeface="Calibri" charset="0"/>
              </a:rPr>
              <a:t>Demystify spelling</a:t>
            </a:r>
          </a:p>
          <a:p>
            <a:pPr marL="742950" indent="-742950">
              <a:buFont typeface="Calibri" charset="0"/>
              <a:buAutoNum type="arabicPeriod"/>
            </a:pPr>
            <a:r>
              <a:rPr lang="en-US" sz="3600" dirty="0">
                <a:solidFill>
                  <a:srgbClr val="FFFFFF"/>
                </a:solidFill>
                <a:latin typeface="Calibri" charset="0"/>
              </a:rPr>
              <a:t>Teach research, not FOFO</a:t>
            </a:r>
          </a:p>
          <a:p>
            <a:pPr marL="742950" indent="-742950"/>
            <a:endParaRPr lang="en-US" sz="3600" dirty="0">
              <a:solidFill>
                <a:srgbClr val="FFFFFF"/>
              </a:solidFill>
              <a:latin typeface="Calibri" charset="0"/>
            </a:endParaRPr>
          </a:p>
        </p:txBody>
      </p:sp>
      <p:pic>
        <p:nvPicPr>
          <p:cNvPr id="52228" name="Picture 4"/>
          <p:cNvPicPr>
            <a:picLocks noChangeAspect="1" noChangeArrowheads="1"/>
          </p:cNvPicPr>
          <p:nvPr/>
        </p:nvPicPr>
        <p:blipFill>
          <a:blip r:embed="rId3"/>
          <a:srcRect/>
          <a:stretch>
            <a:fillRect/>
          </a:stretch>
        </p:blipFill>
        <p:spPr bwMode="auto">
          <a:xfrm>
            <a:off x="0" y="0"/>
            <a:ext cx="1905000" cy="1905000"/>
          </a:xfrm>
          <a:prstGeom prst="rect">
            <a:avLst/>
          </a:prstGeom>
          <a:noFill/>
          <a:ln w="9525">
            <a:noFill/>
            <a:miter lim="800000"/>
            <a:headEnd/>
            <a:tailEnd/>
          </a:ln>
        </p:spPr>
      </p:pic>
      <p:pic>
        <p:nvPicPr>
          <p:cNvPr id="5" name="Picture 4" descr="Picture 5.png"/>
          <p:cNvPicPr>
            <a:picLocks noChangeAspect="1"/>
          </p:cNvPicPr>
          <p:nvPr/>
        </p:nvPicPr>
        <p:blipFill>
          <a:blip r:embed="rId4"/>
          <a:stretch>
            <a:fillRect/>
          </a:stretch>
        </p:blipFill>
        <p:spPr>
          <a:xfrm>
            <a:off x="8072888" y="23895"/>
            <a:ext cx="1028700" cy="2146300"/>
          </a:xfrm>
          <a:prstGeom prst="rect">
            <a:avLst/>
          </a:prstGeom>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wipe(left)">
                                      <p:cBhvr>
                                        <p:cTn id="7" dur="500"/>
                                        <p:tgtEl>
                                          <p:spTgt spid="2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
                                            <p:txEl>
                                              <p:pRg st="1" end="1"/>
                                            </p:txEl>
                                          </p:spTgt>
                                        </p:tgtEl>
                                        <p:attrNameLst>
                                          <p:attrName>style.visibility</p:attrName>
                                        </p:attrNameLst>
                                      </p:cBhvr>
                                      <p:to>
                                        <p:strVal val="visible"/>
                                      </p:to>
                                    </p:set>
                                    <p:animEffect transition="in" filter="wipe(left)">
                                      <p:cBhvr>
                                        <p:cTn id="12" dur="500"/>
                                        <p:tgtEl>
                                          <p:spTgt spid="2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wipe(left)">
                                      <p:cBhvr>
                                        <p:cTn id="17" dur="500"/>
                                        <p:tgtEl>
                                          <p:spTgt spid="2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0">
                                            <p:txEl>
                                              <p:pRg st="3" end="3"/>
                                            </p:txEl>
                                          </p:spTgt>
                                        </p:tgtEl>
                                        <p:attrNameLst>
                                          <p:attrName>style.visibility</p:attrName>
                                        </p:attrNameLst>
                                      </p:cBhvr>
                                      <p:to>
                                        <p:strVal val="visible"/>
                                      </p:to>
                                    </p:set>
                                    <p:animEffect transition="in" filter="wipe(left)">
                                      <p:cBhvr>
                                        <p:cTn id="22" dur="500"/>
                                        <p:tgtEl>
                                          <p:spTgt spid="2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0">
                                            <p:txEl>
                                              <p:pRg st="4" end="4"/>
                                            </p:txEl>
                                          </p:spTgt>
                                        </p:tgtEl>
                                        <p:attrNameLst>
                                          <p:attrName>style.visibility</p:attrName>
                                        </p:attrNameLst>
                                      </p:cBhvr>
                                      <p:to>
                                        <p:strVal val="visible"/>
                                      </p:to>
                                    </p:set>
                                    <p:animEffect transition="in" filter="wipe(left)">
                                      <p:cBhvr>
                                        <p:cTn id="27" dur="500"/>
                                        <p:tgtEl>
                                          <p:spTgt spid="2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bldLvl="3"/>
    </p:bld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2052" name="Rectangle 4"/>
          <p:cNvSpPr>
            <a:spLocks noChangeArrowheads="1"/>
          </p:cNvSpPr>
          <p:nvPr/>
        </p:nvSpPr>
        <p:spPr bwMode="auto">
          <a:xfrm>
            <a:off x="609600" y="609600"/>
            <a:ext cx="7772400" cy="5791200"/>
          </a:xfrm>
          <a:prstGeom prst="rect">
            <a:avLst/>
          </a:prstGeom>
          <a:solidFill>
            <a:schemeClr val="bg1"/>
          </a:solid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8916" name="Title 4"/>
          <p:cNvSpPr>
            <a:spLocks noGrp="1"/>
          </p:cNvSpPr>
          <p:nvPr>
            <p:ph type="ctrTitle"/>
          </p:nvPr>
        </p:nvSpPr>
        <p:spPr>
          <a:xfrm>
            <a:off x="762000" y="3097213"/>
            <a:ext cx="7620000" cy="1470025"/>
          </a:xfrm>
          <a:solidFill>
            <a:schemeClr val="bg1"/>
          </a:solidFill>
        </p:spPr>
        <p:txBody>
          <a:bodyPr/>
          <a:lstStyle/>
          <a:p>
            <a:pPr eaLnBrk="1" hangingPunct="1"/>
            <a:r>
              <a:rPr lang="en-US" smtClean="0">
                <a:ea typeface="ＭＳ Ｐゴシック" charset="-128"/>
                <a:cs typeface="ＭＳ Ｐゴシック" charset="-128"/>
              </a:rPr>
              <a:t>SKIMMING</a:t>
            </a:r>
          </a:p>
        </p:txBody>
      </p:sp>
      <p:pic>
        <p:nvPicPr>
          <p:cNvPr id="38917" name="Picture 6"/>
          <p:cNvPicPr>
            <a:picLocks noChangeAspect="1"/>
          </p:cNvPicPr>
          <p:nvPr/>
        </p:nvPicPr>
        <p:blipFill>
          <a:blip r:embed="rId2"/>
          <a:srcRect/>
          <a:stretch>
            <a:fillRect/>
          </a:stretch>
        </p:blipFill>
        <p:spPr bwMode="auto">
          <a:xfrm>
            <a:off x="5105400" y="868363"/>
            <a:ext cx="2971800" cy="2228850"/>
          </a:xfrm>
          <a:prstGeom prst="rect">
            <a:avLst/>
          </a:prstGeom>
          <a:solidFill>
            <a:schemeClr val="bg1"/>
          </a:solidFill>
          <a:ln w="9525">
            <a:noFill/>
            <a:miter lim="800000"/>
            <a:headEnd/>
            <a:tailEnd/>
          </a:ln>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grpId="0" nodeType="after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barn(outHorizontal)">
                                      <p:cBhvr>
                                        <p:cTn id="7"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2" grpId="0" animBg="1"/>
    </p:bld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9939"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9940" name="Text Box 4"/>
          <p:cNvSpPr txBox="1">
            <a:spLocks noChangeArrowheads="1"/>
          </p:cNvSpPr>
          <p:nvPr/>
        </p:nvSpPr>
        <p:spPr bwMode="auto">
          <a:xfrm>
            <a:off x="1371600" y="609600"/>
            <a:ext cx="6705600" cy="6124575"/>
          </a:xfrm>
          <a:prstGeom prst="rect">
            <a:avLst/>
          </a:prstGeom>
          <a:noFill/>
          <a:ln w="9525">
            <a:noFill/>
            <a:miter lim="800000"/>
            <a:headEnd/>
            <a:tailEnd/>
          </a:ln>
        </p:spPr>
        <p:txBody>
          <a:bodyPr>
            <a:prstTxWarp prst="textNoShape">
              <a:avLst/>
            </a:prstTxWarp>
            <a:spAutoFit/>
          </a:bodyPr>
          <a:lstStyle/>
          <a:p>
            <a:r>
              <a:rPr lang="en-GB" sz="2800" dirty="0">
                <a:solidFill>
                  <a:srgbClr val="FFFFFF"/>
                </a:solidFill>
                <a:latin typeface="Comic Sans MS" charset="0"/>
                <a:ea typeface="Comic Sans MS" charset="0"/>
                <a:cs typeface="Comic Sans MS" charset="0"/>
              </a:rPr>
              <a:t>The climate of the Earth is always changing. In the past it has altered as a result of natural causes. Nowadays, however, the term climate change is generally used when referring to changes in our climate which have been identified since the early part of the 1900's . The changes we've seen over recent years and those which are predicted over the next 80 years are thought to be mainly as a result of human behaviour rather than due to natural changes in the atmosphere. </a:t>
            </a:r>
          </a:p>
          <a:p>
            <a:r>
              <a:rPr lang="en-GB" sz="2800" dirty="0">
                <a:solidFill>
                  <a:srgbClr val="FFFFFF"/>
                </a:solidFill>
                <a:latin typeface="Comic Sans MS" charset="0"/>
                <a:ea typeface="Comic Sans MS" charset="0"/>
                <a:cs typeface="Comic Sans MS" charset="0"/>
              </a:rPr>
              <a:t> </a:t>
            </a:r>
            <a:endParaRPr lang="en-GB" sz="2800" dirty="0">
              <a:solidFill>
                <a:srgbClr val="FFFFFF"/>
              </a:solidFill>
              <a:latin typeface="Comic Sans MS" charset="0"/>
              <a:ea typeface="Times" charset="0"/>
              <a:cs typeface="Times" charset="0"/>
            </a:endParaRPr>
          </a:p>
        </p:txBody>
      </p:sp>
    </p:spTree>
  </p:cSld>
  <p:clrMapOvr>
    <a:masterClrMapping/>
  </p:clrMapOvr>
  <p:transition spd="slow">
    <p:dissolv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63"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0964" name="Text Box 4"/>
          <p:cNvSpPr txBox="1">
            <a:spLocks noChangeArrowheads="1"/>
          </p:cNvSpPr>
          <p:nvPr/>
        </p:nvSpPr>
        <p:spPr bwMode="auto">
          <a:xfrm>
            <a:off x="1371600" y="1219200"/>
            <a:ext cx="6705600" cy="5078413"/>
          </a:xfrm>
          <a:prstGeom prst="rect">
            <a:avLst/>
          </a:prstGeom>
          <a:noFill/>
          <a:ln w="9525">
            <a:noFill/>
            <a:miter lim="800000"/>
            <a:headEnd/>
            <a:tailEnd/>
          </a:ln>
        </p:spPr>
        <p:txBody>
          <a:bodyPr>
            <a:prstTxWarp prst="textNoShape">
              <a:avLst/>
            </a:prstTxWarp>
            <a:spAutoFit/>
          </a:bodyPr>
          <a:lstStyle/>
          <a:p>
            <a:r>
              <a:rPr lang="en-US" sz="3600" dirty="0">
                <a:solidFill>
                  <a:srgbClr val="FFFFFF"/>
                </a:solidFill>
                <a:latin typeface="Comic Sans MS" charset="0"/>
                <a:ea typeface="Comic Sans MS" charset="0"/>
                <a:cs typeface="Comic Sans MS" charset="0"/>
              </a:rPr>
              <a:t>The best treatment for mouth ulcers. Gargle with salt water. You should find that it works a treat. Salt is cheap and easy to get hold of and we all have it at home, so no need to splash out and spend lots of money on expensive mouth ulcer creams.</a:t>
            </a:r>
            <a:r>
              <a:rPr lang="en-GB" sz="3600" dirty="0">
                <a:solidFill>
                  <a:srgbClr val="FFFFFF"/>
                </a:solidFill>
                <a:latin typeface="Comic Sans MS" charset="0"/>
                <a:ea typeface="Comic Sans MS" charset="0"/>
                <a:cs typeface="Comic Sans MS" charset="0"/>
              </a:rPr>
              <a:t> </a:t>
            </a:r>
            <a:endParaRPr lang="en-GB" sz="3600" dirty="0">
              <a:solidFill>
                <a:srgbClr val="FFFFFF"/>
              </a:solidFill>
              <a:latin typeface="Comic Sans MS" charset="0"/>
              <a:ea typeface="Times" charset="0"/>
              <a:cs typeface="Times" charset="0"/>
            </a:endParaRPr>
          </a:p>
        </p:txBody>
      </p:sp>
    </p:spTree>
  </p:cSld>
  <p:clrMapOvr>
    <a:masterClrMapping/>
  </p:clrMapOvr>
  <p:transition spd="slow">
    <p:dissolv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63"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0964" name="Text Box 4"/>
          <p:cNvSpPr txBox="1">
            <a:spLocks noChangeArrowheads="1"/>
          </p:cNvSpPr>
          <p:nvPr/>
        </p:nvSpPr>
        <p:spPr bwMode="auto">
          <a:xfrm>
            <a:off x="1600200" y="2971800"/>
            <a:ext cx="6705600" cy="646331"/>
          </a:xfrm>
          <a:prstGeom prst="rect">
            <a:avLst/>
          </a:prstGeom>
          <a:noFill/>
          <a:ln w="9525">
            <a:noFill/>
            <a:miter lim="800000"/>
            <a:headEnd/>
            <a:tailEnd/>
          </a:ln>
        </p:spPr>
        <p:txBody>
          <a:bodyPr>
            <a:prstTxWarp prst="textNoShape">
              <a:avLst/>
            </a:prstTxWarp>
            <a:spAutoFit/>
          </a:bodyPr>
          <a:lstStyle/>
          <a:p>
            <a:r>
              <a:rPr lang="en-GB" sz="3600" dirty="0" smtClean="0">
                <a:solidFill>
                  <a:srgbClr val="FFFFFF"/>
                </a:solidFill>
                <a:latin typeface="Comic Sans MS" charset="0"/>
                <a:ea typeface="Comic Sans MS" charset="0"/>
                <a:cs typeface="Comic Sans MS" charset="0"/>
              </a:rPr>
              <a:t>Lexical </a:t>
            </a:r>
            <a:r>
              <a:rPr lang="en-GB" sz="3600" dirty="0" err="1" smtClean="0">
                <a:solidFill>
                  <a:srgbClr val="FFFFFF"/>
                </a:solidFill>
                <a:latin typeface="Comic Sans MS" charset="0"/>
                <a:ea typeface="Comic Sans MS" charset="0"/>
                <a:cs typeface="Comic Sans MS" charset="0"/>
              </a:rPr>
              <a:t>v</a:t>
            </a:r>
            <a:r>
              <a:rPr lang="en-GB" sz="3600" dirty="0" smtClean="0">
                <a:solidFill>
                  <a:srgbClr val="FFFFFF"/>
                </a:solidFill>
                <a:latin typeface="Comic Sans MS" charset="0"/>
                <a:ea typeface="Comic Sans MS" charset="0"/>
                <a:cs typeface="Comic Sans MS" charset="0"/>
              </a:rPr>
              <a:t> Grammatical Words</a:t>
            </a:r>
            <a:endParaRPr lang="en-GB" sz="3600" dirty="0">
              <a:solidFill>
                <a:srgbClr val="FFFFFF"/>
              </a:solidFill>
              <a:latin typeface="Comic Sans MS" charset="0"/>
              <a:ea typeface="Times" charset="0"/>
              <a:cs typeface="Times" charset="0"/>
            </a:endParaRPr>
          </a:p>
        </p:txBody>
      </p:sp>
    </p:spTree>
  </p:cSld>
  <p:clrMapOvr>
    <a:masterClrMapping/>
  </p:clrMapOvr>
  <p:transition spd="slow">
    <p:dissolv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1987"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1988" name="Text Box 4"/>
          <p:cNvSpPr txBox="1">
            <a:spLocks noChangeArrowheads="1"/>
          </p:cNvSpPr>
          <p:nvPr/>
        </p:nvSpPr>
        <p:spPr bwMode="auto">
          <a:xfrm>
            <a:off x="1295400" y="706438"/>
            <a:ext cx="6705600" cy="5694362"/>
          </a:xfrm>
          <a:prstGeom prst="rect">
            <a:avLst/>
          </a:prstGeom>
          <a:noFill/>
          <a:ln w="9525">
            <a:noFill/>
            <a:miter lim="800000"/>
            <a:headEnd/>
            <a:tailEnd/>
          </a:ln>
        </p:spPr>
        <p:txBody>
          <a:bodyPr>
            <a:prstTxWarp prst="textNoShape">
              <a:avLst/>
            </a:prstTxWarp>
            <a:spAutoFit/>
          </a:bodyPr>
          <a:lstStyle/>
          <a:p>
            <a:endParaRPr lang="en-GB" sz="2800" dirty="0">
              <a:solidFill>
                <a:srgbClr val="FFFFFF"/>
              </a:solidFill>
              <a:latin typeface="Comic Sans MS" charset="0"/>
              <a:ea typeface="Times" charset="0"/>
              <a:cs typeface="Times" charset="0"/>
            </a:endParaRPr>
          </a:p>
          <a:p>
            <a:r>
              <a:rPr lang="en-GB" sz="2800" b="1" dirty="0">
                <a:solidFill>
                  <a:srgbClr val="FFFFFF"/>
                </a:solidFill>
                <a:latin typeface="Comic Sans MS" charset="0"/>
                <a:ea typeface="Times" charset="0"/>
                <a:cs typeface="Times" charset="0"/>
              </a:rPr>
              <a:t>Urquhart castle is probably one of the most picturesquely situated castles in the Scottish Highlands. Located 16 miles south-west of Inverness, the castle, one of the largest in Scotland, overlooks much of Loch Ness. Visitors come to stroll through the ruins of the 13th-century castle because Urquhart has earned the reputation of being one of the best spots for sighting Loch Ness’s most famous inhabitant.</a:t>
            </a:r>
          </a:p>
        </p:txBody>
      </p:sp>
      <p:sp>
        <p:nvSpPr>
          <p:cNvPr id="4" name="Rectangle 3"/>
          <p:cNvSpPr/>
          <p:nvPr/>
        </p:nvSpPr>
        <p:spPr>
          <a:xfrm>
            <a:off x="1295400" y="779322"/>
            <a:ext cx="2895600" cy="879756"/>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4572000" y="779322"/>
            <a:ext cx="2362200" cy="879756"/>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1981200" y="1659078"/>
            <a:ext cx="49530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1295400" y="2514600"/>
            <a:ext cx="51816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3886200" y="2133600"/>
            <a:ext cx="5181600" cy="381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762000" y="2133600"/>
            <a:ext cx="1905000" cy="557634"/>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1295400" y="3276600"/>
            <a:ext cx="13716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762000" y="2802078"/>
            <a:ext cx="25908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3924300" y="2802078"/>
            <a:ext cx="12954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1752600" y="3751122"/>
            <a:ext cx="45720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1295400" y="4225644"/>
            <a:ext cx="6477000" cy="1260756"/>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6934200" y="3751122"/>
            <a:ext cx="13716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5219700" y="2989122"/>
            <a:ext cx="8763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3048000" y="3276600"/>
            <a:ext cx="47244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p:nvSpPr>
        <p:spPr>
          <a:xfrm>
            <a:off x="2514600" y="5486400"/>
            <a:ext cx="52578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p:nvPr/>
        </p:nvSpPr>
        <p:spPr>
          <a:xfrm>
            <a:off x="1295400" y="5926278"/>
            <a:ext cx="56388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ransition spd="slow">
    <p:dissolv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1987"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1988" name="Text Box 4"/>
          <p:cNvSpPr txBox="1">
            <a:spLocks noChangeArrowheads="1"/>
          </p:cNvSpPr>
          <p:nvPr/>
        </p:nvSpPr>
        <p:spPr bwMode="auto">
          <a:xfrm>
            <a:off x="1295400" y="706438"/>
            <a:ext cx="6705600" cy="5694362"/>
          </a:xfrm>
          <a:prstGeom prst="rect">
            <a:avLst/>
          </a:prstGeom>
          <a:noFill/>
          <a:ln w="9525">
            <a:noFill/>
            <a:miter lim="800000"/>
            <a:headEnd/>
            <a:tailEnd/>
          </a:ln>
        </p:spPr>
        <p:txBody>
          <a:bodyPr>
            <a:prstTxWarp prst="textNoShape">
              <a:avLst/>
            </a:prstTxWarp>
            <a:spAutoFit/>
          </a:bodyPr>
          <a:lstStyle/>
          <a:p>
            <a:endParaRPr lang="en-GB" sz="2800" dirty="0">
              <a:solidFill>
                <a:srgbClr val="FFFFFF"/>
              </a:solidFill>
              <a:latin typeface="Comic Sans MS" charset="0"/>
              <a:ea typeface="Times" charset="0"/>
              <a:cs typeface="Times" charset="0"/>
            </a:endParaRPr>
          </a:p>
          <a:p>
            <a:r>
              <a:rPr lang="en-GB" sz="2800" b="1" dirty="0">
                <a:solidFill>
                  <a:srgbClr val="FFFFFF"/>
                </a:solidFill>
                <a:latin typeface="Comic Sans MS" charset="0"/>
                <a:ea typeface="Times" charset="0"/>
                <a:cs typeface="Times" charset="0"/>
              </a:rPr>
              <a:t>Urquhart castle is probably one of the most picturesquely situated castles in the Scottish Highlands. Located 16 miles south-west of Inverness, the castle, one of the largest in Scotland, overlooks much of Loch Ness. Visitors come to stroll through the ruins of the 13th-century castle because Urquhart has earned the reputation of being one of the best spots for sighting Loch Ness’s most famous inhabitant.</a:t>
            </a:r>
          </a:p>
        </p:txBody>
      </p:sp>
      <p:sp>
        <p:nvSpPr>
          <p:cNvPr id="4" name="Rectangle 3"/>
          <p:cNvSpPr/>
          <p:nvPr/>
        </p:nvSpPr>
        <p:spPr>
          <a:xfrm>
            <a:off x="1295400" y="779322"/>
            <a:ext cx="2895600" cy="879756"/>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4572000" y="779322"/>
            <a:ext cx="2362200" cy="879756"/>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1981200" y="1659078"/>
            <a:ext cx="49530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1295400" y="2514600"/>
            <a:ext cx="51816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3886200" y="2133600"/>
            <a:ext cx="5181600" cy="381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762000" y="2133600"/>
            <a:ext cx="1905000" cy="557634"/>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1295400" y="3276600"/>
            <a:ext cx="13716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762000" y="2802078"/>
            <a:ext cx="25908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1752600" y="3751122"/>
            <a:ext cx="45720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1295400" y="4225644"/>
            <a:ext cx="6477000" cy="1260756"/>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6934200" y="3751122"/>
            <a:ext cx="13716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5219700" y="2989122"/>
            <a:ext cx="8763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3048000" y="3276600"/>
            <a:ext cx="47244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p:nvSpPr>
        <p:spPr>
          <a:xfrm>
            <a:off x="2514600" y="5486400"/>
            <a:ext cx="52578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p:nvPr/>
        </p:nvSpPr>
        <p:spPr>
          <a:xfrm>
            <a:off x="1295400" y="5926278"/>
            <a:ext cx="56388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ransition spd="slow">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7" name="Title 1"/>
          <p:cNvSpPr>
            <a:spLocks noGrp="1"/>
          </p:cNvSpPr>
          <p:nvPr>
            <p:ph type="ctrTitle"/>
          </p:nvPr>
        </p:nvSpPr>
        <p:spPr>
          <a:xfrm>
            <a:off x="304800" y="103188"/>
            <a:ext cx="6248400" cy="1470025"/>
          </a:xfrm>
        </p:spPr>
        <p:txBody>
          <a:bodyPr/>
          <a:lstStyle/>
          <a:p>
            <a:pPr algn="l" eaLnBrk="1" hangingPunct="1"/>
            <a:r>
              <a:rPr lang="en-US" smtClean="0">
                <a:solidFill>
                  <a:schemeClr val="bg1"/>
                </a:solidFill>
              </a:rPr>
              <a:t>Approach:</a:t>
            </a:r>
          </a:p>
        </p:txBody>
      </p:sp>
      <p:cxnSp>
        <p:nvCxnSpPr>
          <p:cNvPr id="5" name="Straight Connector 4"/>
          <p:cNvCxnSpPr/>
          <p:nvPr/>
        </p:nvCxnSpPr>
        <p:spPr>
          <a:xfrm>
            <a:off x="304800" y="1220788"/>
            <a:ext cx="8001000" cy="1587"/>
          </a:xfrm>
          <a:prstGeom prst="line">
            <a:avLst/>
          </a:prstGeom>
        </p:spPr>
        <p:style>
          <a:lnRef idx="2">
            <a:schemeClr val="accent1"/>
          </a:lnRef>
          <a:fillRef idx="0">
            <a:schemeClr val="accent1"/>
          </a:fillRef>
          <a:effectRef idx="1">
            <a:schemeClr val="accent1"/>
          </a:effectRef>
          <a:fontRef idx="minor">
            <a:schemeClr val="tx1"/>
          </a:fontRef>
        </p:style>
      </p:cxnSp>
      <p:pic>
        <p:nvPicPr>
          <p:cNvPr id="9" name="Picture 8" descr="Picture 5.png"/>
          <p:cNvPicPr>
            <a:picLocks noChangeAspect="1"/>
          </p:cNvPicPr>
          <p:nvPr/>
        </p:nvPicPr>
        <p:blipFill>
          <a:blip r:embed="rId2"/>
          <a:stretch>
            <a:fillRect/>
          </a:stretch>
        </p:blipFill>
        <p:spPr>
          <a:xfrm>
            <a:off x="8072888" y="23895"/>
            <a:ext cx="1028700" cy="2146300"/>
          </a:xfrm>
          <a:prstGeom prst="rect">
            <a:avLst/>
          </a:prstGeom>
        </p:spPr>
      </p:pic>
      <p:sp>
        <p:nvSpPr>
          <p:cNvPr id="10" name="TextBox 9"/>
          <p:cNvSpPr txBox="1"/>
          <p:nvPr/>
        </p:nvSpPr>
        <p:spPr>
          <a:xfrm>
            <a:off x="533400" y="2362200"/>
            <a:ext cx="8263388" cy="3416320"/>
          </a:xfrm>
          <a:prstGeom prst="rect">
            <a:avLst/>
          </a:prstGeom>
          <a:noFill/>
        </p:spPr>
        <p:txBody>
          <a:bodyPr wrap="square" rtlCol="0">
            <a:spAutoFit/>
          </a:bodyPr>
          <a:lstStyle/>
          <a:p>
            <a:r>
              <a:rPr lang="en-US" sz="2400" dirty="0" smtClean="0">
                <a:solidFill>
                  <a:srgbClr val="FFFFFF"/>
                </a:solidFill>
              </a:rPr>
              <a:t>Session 1: 	Why literacy matters</a:t>
            </a:r>
          </a:p>
          <a:p>
            <a:endParaRPr lang="en-US" sz="2400" dirty="0" smtClean="0">
              <a:solidFill>
                <a:srgbClr val="FFFFFF"/>
              </a:solidFill>
            </a:endParaRPr>
          </a:p>
          <a:p>
            <a:r>
              <a:rPr lang="en-US" sz="2400" dirty="0" smtClean="0">
                <a:solidFill>
                  <a:srgbClr val="FFFFFF"/>
                </a:solidFill>
              </a:rPr>
              <a:t>Session 2: 	Focus on reading</a:t>
            </a:r>
          </a:p>
          <a:p>
            <a:r>
              <a:rPr lang="en-US" sz="2400" dirty="0" smtClean="0">
                <a:solidFill>
                  <a:srgbClr val="FFFFFF"/>
                </a:solidFill>
              </a:rPr>
              <a:t>				</a:t>
            </a:r>
            <a:r>
              <a:rPr lang="en-US" sz="2400" dirty="0" smtClean="0">
                <a:solidFill>
                  <a:srgbClr val="FFFF00"/>
                </a:solidFill>
              </a:rPr>
              <a:t>Outcome</a:t>
            </a:r>
            <a:r>
              <a:rPr lang="en-US" sz="2400" dirty="0" smtClean="0">
                <a:solidFill>
                  <a:srgbClr val="FFFFFF"/>
                </a:solidFill>
              </a:rPr>
              <a:t>: lesson plan with reading focus</a:t>
            </a:r>
          </a:p>
          <a:p>
            <a:endParaRPr lang="en-US" sz="2400" dirty="0" smtClean="0">
              <a:solidFill>
                <a:srgbClr val="FFFFFF"/>
              </a:solidFill>
            </a:endParaRPr>
          </a:p>
          <a:p>
            <a:r>
              <a:rPr lang="en-US" sz="2400" dirty="0" smtClean="0">
                <a:solidFill>
                  <a:srgbClr val="FFFFFF"/>
                </a:solidFill>
              </a:rPr>
              <a:t>Session 3: 	Focus on feedback</a:t>
            </a:r>
          </a:p>
          <a:p>
            <a:r>
              <a:rPr lang="en-US" sz="2400" dirty="0" smtClean="0">
                <a:solidFill>
                  <a:srgbClr val="FFFFFF"/>
                </a:solidFill>
              </a:rPr>
              <a:t>				</a:t>
            </a:r>
            <a:r>
              <a:rPr lang="en-US" sz="2400" dirty="0" smtClean="0">
                <a:solidFill>
                  <a:srgbClr val="FFFF00"/>
                </a:solidFill>
              </a:rPr>
              <a:t>Outcome</a:t>
            </a:r>
            <a:r>
              <a:rPr lang="en-US" sz="2400" dirty="0" smtClean="0">
                <a:solidFill>
                  <a:srgbClr val="FFFFFF"/>
                </a:solidFill>
              </a:rPr>
              <a:t>: mark work with consistent whole-				      school approach</a:t>
            </a:r>
          </a:p>
          <a:p>
            <a:r>
              <a:rPr lang="en-US" sz="2400" dirty="0" smtClean="0">
                <a:solidFill>
                  <a:srgbClr val="FFFFFF"/>
                </a:solidFill>
              </a:rPr>
              <a:t>				</a:t>
            </a:r>
            <a:endParaRPr lang="en-US" sz="2400" dirty="0">
              <a:solidFill>
                <a:srgbClr val="FFFFFF"/>
              </a:solidFill>
            </a:endParaRP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lide(from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slide(fromLeft)">
                                      <p:cBhvr>
                                        <p:cTn id="12" dur="5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slide(fromLeft)">
                                      <p:cBhvr>
                                        <p:cTn id="17" dur="500"/>
                                        <p:tgtEl>
                                          <p:spTgt spid="1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8" fill="hold" grpId="0" nodeType="clickEffect">
                                  <p:stCondLst>
                                    <p:cond delay="0"/>
                                  </p:stCondLst>
                                  <p:childTnLst>
                                    <p:set>
                                      <p:cBhvr>
                                        <p:cTn id="21" dur="1" fill="hold">
                                          <p:stCondLst>
                                            <p:cond delay="0"/>
                                          </p:stCondLst>
                                        </p:cTn>
                                        <p:tgtEl>
                                          <p:spTgt spid="10">
                                            <p:txEl>
                                              <p:pRg st="3" end="3"/>
                                            </p:txEl>
                                          </p:spTgt>
                                        </p:tgtEl>
                                        <p:attrNameLst>
                                          <p:attrName>style.visibility</p:attrName>
                                        </p:attrNameLst>
                                      </p:cBhvr>
                                      <p:to>
                                        <p:strVal val="visible"/>
                                      </p:to>
                                    </p:set>
                                    <p:animEffect transition="in" filter="slide(fromLeft)">
                                      <p:cBhvr>
                                        <p:cTn id="22" dur="500"/>
                                        <p:tgtEl>
                                          <p:spTgt spid="1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8" fill="hold" grpId="0" nodeType="clickEffect">
                                  <p:stCondLst>
                                    <p:cond delay="0"/>
                                  </p:stCondLst>
                                  <p:childTnLst>
                                    <p:set>
                                      <p:cBhvr>
                                        <p:cTn id="26" dur="1" fill="hold">
                                          <p:stCondLst>
                                            <p:cond delay="0"/>
                                          </p:stCondLst>
                                        </p:cTn>
                                        <p:tgtEl>
                                          <p:spTgt spid="10">
                                            <p:txEl>
                                              <p:pRg st="5" end="5"/>
                                            </p:txEl>
                                          </p:spTgt>
                                        </p:tgtEl>
                                        <p:attrNameLst>
                                          <p:attrName>style.visibility</p:attrName>
                                        </p:attrNameLst>
                                      </p:cBhvr>
                                      <p:to>
                                        <p:strVal val="visible"/>
                                      </p:to>
                                    </p:set>
                                    <p:animEffect transition="in" filter="slide(fromLeft)">
                                      <p:cBhvr>
                                        <p:cTn id="27" dur="500"/>
                                        <p:tgtEl>
                                          <p:spTgt spid="10">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8" fill="hold" grpId="0" nodeType="clickEffect">
                                  <p:stCondLst>
                                    <p:cond delay="0"/>
                                  </p:stCondLst>
                                  <p:childTnLst>
                                    <p:set>
                                      <p:cBhvr>
                                        <p:cTn id="31" dur="1" fill="hold">
                                          <p:stCondLst>
                                            <p:cond delay="0"/>
                                          </p:stCondLst>
                                        </p:cTn>
                                        <p:tgtEl>
                                          <p:spTgt spid="10">
                                            <p:txEl>
                                              <p:pRg st="6" end="6"/>
                                            </p:txEl>
                                          </p:spTgt>
                                        </p:tgtEl>
                                        <p:attrNameLst>
                                          <p:attrName>style.visibility</p:attrName>
                                        </p:attrNameLst>
                                      </p:cBhvr>
                                      <p:to>
                                        <p:strVal val="visible"/>
                                      </p:to>
                                    </p:set>
                                    <p:animEffect transition="in" filter="slide(fromLeft)">
                                      <p:cBhvr>
                                        <p:cTn id="32" dur="500"/>
                                        <p:tgtEl>
                                          <p:spTgt spid="10">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8" fill="hold" grpId="0" nodeType="clickEffect">
                                  <p:stCondLst>
                                    <p:cond delay="0"/>
                                  </p:stCondLst>
                                  <p:childTnLst>
                                    <p:set>
                                      <p:cBhvr>
                                        <p:cTn id="36" dur="1" fill="hold">
                                          <p:stCondLst>
                                            <p:cond delay="0"/>
                                          </p:stCondLst>
                                        </p:cTn>
                                        <p:tgtEl>
                                          <p:spTgt spid="10">
                                            <p:txEl>
                                              <p:pRg st="7" end="7"/>
                                            </p:txEl>
                                          </p:spTgt>
                                        </p:tgtEl>
                                        <p:attrNameLst>
                                          <p:attrName>style.visibility</p:attrName>
                                        </p:attrNameLst>
                                      </p:cBhvr>
                                      <p:to>
                                        <p:strVal val="visible"/>
                                      </p:to>
                                    </p:set>
                                    <p:animEffect transition="in" filter="slide(fromLeft)">
                                      <p:cBhvr>
                                        <p:cTn id="37" dur="500"/>
                                        <p:tgtEl>
                                          <p:spTgt spid="10">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bldLvl="4"/>
    </p:bld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1987"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1988" name="Text Box 4"/>
          <p:cNvSpPr txBox="1">
            <a:spLocks noChangeArrowheads="1"/>
          </p:cNvSpPr>
          <p:nvPr/>
        </p:nvSpPr>
        <p:spPr bwMode="auto">
          <a:xfrm>
            <a:off x="1295400" y="706438"/>
            <a:ext cx="6705600" cy="5694362"/>
          </a:xfrm>
          <a:prstGeom prst="rect">
            <a:avLst/>
          </a:prstGeom>
          <a:noFill/>
          <a:ln w="9525">
            <a:noFill/>
            <a:miter lim="800000"/>
            <a:headEnd/>
            <a:tailEnd/>
          </a:ln>
        </p:spPr>
        <p:txBody>
          <a:bodyPr>
            <a:prstTxWarp prst="textNoShape">
              <a:avLst/>
            </a:prstTxWarp>
            <a:spAutoFit/>
          </a:bodyPr>
          <a:lstStyle/>
          <a:p>
            <a:endParaRPr lang="en-GB" sz="2800" dirty="0">
              <a:solidFill>
                <a:srgbClr val="FFFFFF"/>
              </a:solidFill>
              <a:latin typeface="Comic Sans MS" charset="0"/>
              <a:ea typeface="Times" charset="0"/>
              <a:cs typeface="Times" charset="0"/>
            </a:endParaRPr>
          </a:p>
          <a:p>
            <a:r>
              <a:rPr lang="en-GB" sz="2800" b="1" dirty="0">
                <a:solidFill>
                  <a:srgbClr val="FFFFFF"/>
                </a:solidFill>
                <a:latin typeface="Comic Sans MS" charset="0"/>
                <a:ea typeface="Times" charset="0"/>
                <a:cs typeface="Times" charset="0"/>
              </a:rPr>
              <a:t>Urquhart castle is probably one of the most picturesquely situated castles in the Scottish Highlands. Located 16 miles south-west of Inverness, the castle, one of the largest in Scotland, overlooks much of Loch Ness. Visitors come to stroll through the ruins of the 13th-century castle because Urquhart has earned the reputation of being one of the best spots for sighting Loch Ness’s most famous inhabitant.</a:t>
            </a:r>
          </a:p>
        </p:txBody>
      </p:sp>
      <p:sp>
        <p:nvSpPr>
          <p:cNvPr id="4" name="Rectangle 3"/>
          <p:cNvSpPr/>
          <p:nvPr/>
        </p:nvSpPr>
        <p:spPr>
          <a:xfrm>
            <a:off x="1295400" y="779322"/>
            <a:ext cx="2895600" cy="879756"/>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4572000" y="779322"/>
            <a:ext cx="2362200" cy="879756"/>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1981200" y="1659078"/>
            <a:ext cx="49530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1295400" y="2514600"/>
            <a:ext cx="51816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3886200" y="2133600"/>
            <a:ext cx="5181600" cy="381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762000" y="2133600"/>
            <a:ext cx="1905000" cy="557634"/>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1295400" y="3276600"/>
            <a:ext cx="13716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762000" y="2802078"/>
            <a:ext cx="25908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1752600" y="3751122"/>
            <a:ext cx="45720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1295400" y="4225644"/>
            <a:ext cx="6477000" cy="1260756"/>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5219700" y="2989122"/>
            <a:ext cx="8763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3048000" y="3276600"/>
            <a:ext cx="47244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p:nvSpPr>
        <p:spPr>
          <a:xfrm>
            <a:off x="2514600" y="5486400"/>
            <a:ext cx="52578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p:nvPr/>
        </p:nvSpPr>
        <p:spPr>
          <a:xfrm>
            <a:off x="1295400" y="5926278"/>
            <a:ext cx="58674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ransition spd="slow">
    <p:dissolv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1987"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1988" name="Text Box 4"/>
          <p:cNvSpPr txBox="1">
            <a:spLocks noChangeArrowheads="1"/>
          </p:cNvSpPr>
          <p:nvPr/>
        </p:nvSpPr>
        <p:spPr bwMode="auto">
          <a:xfrm>
            <a:off x="1295400" y="706438"/>
            <a:ext cx="6705600" cy="5694362"/>
          </a:xfrm>
          <a:prstGeom prst="rect">
            <a:avLst/>
          </a:prstGeom>
          <a:noFill/>
          <a:ln w="9525">
            <a:noFill/>
            <a:miter lim="800000"/>
            <a:headEnd/>
            <a:tailEnd/>
          </a:ln>
        </p:spPr>
        <p:txBody>
          <a:bodyPr>
            <a:prstTxWarp prst="textNoShape">
              <a:avLst/>
            </a:prstTxWarp>
            <a:spAutoFit/>
          </a:bodyPr>
          <a:lstStyle/>
          <a:p>
            <a:endParaRPr lang="en-GB" sz="2800" dirty="0">
              <a:solidFill>
                <a:srgbClr val="FFFFFF"/>
              </a:solidFill>
              <a:latin typeface="Comic Sans MS" charset="0"/>
              <a:ea typeface="Times" charset="0"/>
              <a:cs typeface="Times" charset="0"/>
            </a:endParaRPr>
          </a:p>
          <a:p>
            <a:r>
              <a:rPr lang="en-GB" sz="2800" b="1" dirty="0">
                <a:solidFill>
                  <a:srgbClr val="FFFFFF"/>
                </a:solidFill>
                <a:latin typeface="Comic Sans MS" charset="0"/>
                <a:ea typeface="Times" charset="0"/>
                <a:cs typeface="Times" charset="0"/>
              </a:rPr>
              <a:t>Urquhart castle is probably one of the most picturesquely situated castles in the Scottish Highlands. Located 16 miles south-west of Inverness, the castle, one of the largest in Scotland, overlooks much of Loch Ness. Visitors come to stroll through the ruins of the 13th-century castle because Urquhart has earned the reputation of being one of the best spots for sighting Loch Ness’s most famous inhabitant.</a:t>
            </a:r>
          </a:p>
        </p:txBody>
      </p:sp>
      <p:sp>
        <p:nvSpPr>
          <p:cNvPr id="4" name="Rectangle 3"/>
          <p:cNvSpPr/>
          <p:nvPr/>
        </p:nvSpPr>
        <p:spPr>
          <a:xfrm>
            <a:off x="1295400" y="779322"/>
            <a:ext cx="2895600" cy="879756"/>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1981200" y="1659078"/>
            <a:ext cx="49530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1295400" y="2514600"/>
            <a:ext cx="51816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3886200" y="2133600"/>
            <a:ext cx="5181600" cy="381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1295400" y="3276600"/>
            <a:ext cx="13716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762000" y="2802078"/>
            <a:ext cx="25908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1752600" y="3751122"/>
            <a:ext cx="45720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1295400" y="4225644"/>
            <a:ext cx="6477000" cy="1260756"/>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5219700" y="2989122"/>
            <a:ext cx="8763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3048000" y="3276600"/>
            <a:ext cx="47244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p:nvSpPr>
        <p:spPr>
          <a:xfrm>
            <a:off x="2514600" y="5486400"/>
            <a:ext cx="52578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p:nvPr/>
        </p:nvSpPr>
        <p:spPr>
          <a:xfrm>
            <a:off x="1295400" y="5926278"/>
            <a:ext cx="57912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ransition spd="slow">
    <p:dissolv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1987"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1988" name="Text Box 4"/>
          <p:cNvSpPr txBox="1">
            <a:spLocks noChangeArrowheads="1"/>
          </p:cNvSpPr>
          <p:nvPr/>
        </p:nvSpPr>
        <p:spPr bwMode="auto">
          <a:xfrm>
            <a:off x="1295400" y="706438"/>
            <a:ext cx="6705600" cy="5694362"/>
          </a:xfrm>
          <a:prstGeom prst="rect">
            <a:avLst/>
          </a:prstGeom>
          <a:noFill/>
          <a:ln w="9525">
            <a:noFill/>
            <a:miter lim="800000"/>
            <a:headEnd/>
            <a:tailEnd/>
          </a:ln>
        </p:spPr>
        <p:txBody>
          <a:bodyPr>
            <a:prstTxWarp prst="textNoShape">
              <a:avLst/>
            </a:prstTxWarp>
            <a:spAutoFit/>
          </a:bodyPr>
          <a:lstStyle/>
          <a:p>
            <a:endParaRPr lang="en-GB" sz="2800" dirty="0">
              <a:solidFill>
                <a:srgbClr val="FFFFFF"/>
              </a:solidFill>
              <a:latin typeface="Comic Sans MS" charset="0"/>
              <a:ea typeface="Times" charset="0"/>
              <a:cs typeface="Times" charset="0"/>
            </a:endParaRPr>
          </a:p>
          <a:p>
            <a:r>
              <a:rPr lang="en-GB" sz="2800" b="1" dirty="0">
                <a:solidFill>
                  <a:srgbClr val="FFFFFF"/>
                </a:solidFill>
                <a:latin typeface="Comic Sans MS" charset="0"/>
                <a:ea typeface="Times" charset="0"/>
                <a:cs typeface="Times" charset="0"/>
              </a:rPr>
              <a:t>Urquhart castle is probably one of the most picturesquely situated castles in the Scottish Highlands. Located 16 miles south-west of Inverness, the castle, one of the largest in Scotland, overlooks much of Loch Ness. Visitors come to stroll through the ruins of the 13th-century castle because Urquhart has earned the reputation of being one of the best spots for sighting Loch Ness’s most famous inhabitant.</a:t>
            </a:r>
          </a:p>
        </p:txBody>
      </p:sp>
    </p:spTree>
  </p:cSld>
  <p:clrMapOvr>
    <a:masterClrMapping/>
  </p:clrMapOvr>
  <p:transition spd="slow">
    <p:dissolv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2052" name="Rectangle 4"/>
          <p:cNvSpPr>
            <a:spLocks noChangeArrowheads="1"/>
          </p:cNvSpPr>
          <p:nvPr/>
        </p:nvSpPr>
        <p:spPr bwMode="auto">
          <a:xfrm>
            <a:off x="609600" y="609600"/>
            <a:ext cx="7772400" cy="5791200"/>
          </a:xfrm>
          <a:prstGeom prst="rect">
            <a:avLst/>
          </a:prstGeom>
          <a:solidFill>
            <a:schemeClr val="bg1"/>
          </a:solid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3012" name="Title 4"/>
          <p:cNvSpPr>
            <a:spLocks noGrp="1"/>
          </p:cNvSpPr>
          <p:nvPr>
            <p:ph type="ctrTitle"/>
          </p:nvPr>
        </p:nvSpPr>
        <p:spPr>
          <a:xfrm>
            <a:off x="762000" y="3097213"/>
            <a:ext cx="7620000" cy="1470025"/>
          </a:xfrm>
          <a:solidFill>
            <a:schemeClr val="bg1"/>
          </a:solidFill>
        </p:spPr>
        <p:txBody>
          <a:bodyPr/>
          <a:lstStyle/>
          <a:p>
            <a:pPr eaLnBrk="1" hangingPunct="1"/>
            <a:r>
              <a:rPr lang="en-US" smtClean="0">
                <a:ea typeface="ＭＳ Ｐゴシック" charset="-128"/>
                <a:cs typeface="ＭＳ Ｐゴシック" charset="-128"/>
              </a:rPr>
              <a:t>SCANNING</a:t>
            </a:r>
          </a:p>
        </p:txBody>
      </p:sp>
      <p:pic>
        <p:nvPicPr>
          <p:cNvPr id="43013" name="Picture 6"/>
          <p:cNvPicPr>
            <a:picLocks noChangeAspect="1"/>
          </p:cNvPicPr>
          <p:nvPr/>
        </p:nvPicPr>
        <p:blipFill>
          <a:blip r:embed="rId2"/>
          <a:srcRect/>
          <a:stretch>
            <a:fillRect/>
          </a:stretch>
        </p:blipFill>
        <p:spPr bwMode="auto">
          <a:xfrm>
            <a:off x="5105400" y="868363"/>
            <a:ext cx="2971800" cy="2228850"/>
          </a:xfrm>
          <a:prstGeom prst="rect">
            <a:avLst/>
          </a:prstGeom>
          <a:solidFill>
            <a:schemeClr val="bg1"/>
          </a:solidFill>
          <a:ln w="9525">
            <a:noFill/>
            <a:miter lim="800000"/>
            <a:headEnd/>
            <a:tailEnd/>
          </a:ln>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grpId="0" nodeType="after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barn(outHorizontal)">
                                      <p:cBhvr>
                                        <p:cTn id="7"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2" grpId="0" animBg="1"/>
    </p:bld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4035" name="Rectangle 2"/>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28675" name="Text Box 3"/>
          <p:cNvSpPr txBox="1">
            <a:spLocks noChangeArrowheads="1"/>
          </p:cNvSpPr>
          <p:nvPr/>
        </p:nvSpPr>
        <p:spPr bwMode="auto">
          <a:xfrm>
            <a:off x="1371600" y="1676400"/>
            <a:ext cx="6705600" cy="4032250"/>
          </a:xfrm>
          <a:prstGeom prst="rect">
            <a:avLst/>
          </a:prstGeom>
          <a:noFill/>
          <a:ln w="9525">
            <a:noFill/>
            <a:miter lim="800000"/>
            <a:headEnd/>
            <a:tailEnd/>
          </a:ln>
        </p:spPr>
        <p:txBody>
          <a:bodyPr>
            <a:prstTxWarp prst="textNoShape">
              <a:avLst/>
            </a:prstTxWarp>
            <a:spAutoFit/>
          </a:bodyPr>
          <a:lstStyle/>
          <a:p>
            <a:pPr marL="514350" indent="-514350">
              <a:buFont typeface="Calibri" charset="0"/>
              <a:buAutoNum type="arabicPeriod"/>
            </a:pPr>
            <a:r>
              <a:rPr lang="en-GB" sz="3200" b="1" dirty="0">
                <a:solidFill>
                  <a:srgbClr val="FFFFFF"/>
                </a:solidFill>
                <a:latin typeface="Comic Sans MS" charset="0"/>
                <a:ea typeface="Times" charset="0"/>
                <a:cs typeface="Times" charset="0"/>
              </a:rPr>
              <a:t>Where </a:t>
            </a:r>
            <a:r>
              <a:rPr lang="en-GB" sz="3200" dirty="0">
                <a:solidFill>
                  <a:srgbClr val="FFFFFF"/>
                </a:solidFill>
                <a:latin typeface="Comic Sans MS" charset="0"/>
                <a:ea typeface="Times" charset="0"/>
                <a:cs typeface="Times" charset="0"/>
              </a:rPr>
              <a:t>did the first cell phones begin?</a:t>
            </a:r>
          </a:p>
          <a:p>
            <a:pPr marL="514350" indent="-514350">
              <a:buFont typeface="Calibri" charset="0"/>
              <a:buAutoNum type="arabicPeriod"/>
            </a:pPr>
            <a:r>
              <a:rPr lang="en-GB" sz="3200" dirty="0">
                <a:solidFill>
                  <a:srgbClr val="FFFFFF"/>
                </a:solidFill>
                <a:latin typeface="Comic Sans MS" charset="0"/>
                <a:ea typeface="Times" charset="0"/>
                <a:cs typeface="Times" charset="0"/>
              </a:rPr>
              <a:t>Name </a:t>
            </a:r>
            <a:r>
              <a:rPr lang="en-GB" sz="3200" b="1" dirty="0">
                <a:solidFill>
                  <a:srgbClr val="FFFFFF"/>
                </a:solidFill>
                <a:latin typeface="Comic Sans MS" charset="0"/>
                <a:ea typeface="Times" charset="0"/>
                <a:cs typeface="Times" charset="0"/>
              </a:rPr>
              <a:t>2 other features </a:t>
            </a:r>
            <a:r>
              <a:rPr lang="en-GB" sz="3200" dirty="0">
                <a:solidFill>
                  <a:srgbClr val="FFFFFF"/>
                </a:solidFill>
                <a:latin typeface="Comic Sans MS" charset="0"/>
                <a:ea typeface="Times" charset="0"/>
                <a:cs typeface="Times" charset="0"/>
              </a:rPr>
              <a:t>that started to be included in phones</a:t>
            </a:r>
          </a:p>
          <a:p>
            <a:pPr marL="514350" indent="-514350">
              <a:buFont typeface="Calibri" charset="0"/>
              <a:buAutoNum type="arabicPeriod"/>
            </a:pPr>
            <a:r>
              <a:rPr lang="en-GB" sz="3200" dirty="0">
                <a:solidFill>
                  <a:srgbClr val="FFFFFF"/>
                </a:solidFill>
                <a:latin typeface="Comic Sans MS" charset="0"/>
                <a:ea typeface="Times" charset="0"/>
                <a:cs typeface="Times" charset="0"/>
              </a:rPr>
              <a:t>Why are cell phones especially useful in </a:t>
            </a:r>
            <a:r>
              <a:rPr lang="en-GB" sz="3200" b="1" dirty="0">
                <a:solidFill>
                  <a:srgbClr val="FFFFFF"/>
                </a:solidFill>
                <a:latin typeface="Comic Sans MS" charset="0"/>
                <a:ea typeface="Times" charset="0"/>
                <a:cs typeface="Times" charset="0"/>
              </a:rPr>
              <a:t>some countries</a:t>
            </a:r>
            <a:r>
              <a:rPr lang="en-GB" sz="3200" dirty="0">
                <a:solidFill>
                  <a:srgbClr val="FFFFFF"/>
                </a:solidFill>
                <a:latin typeface="Comic Sans MS" charset="0"/>
                <a:ea typeface="Times" charset="0"/>
                <a:cs typeface="Times" charset="0"/>
              </a:rPr>
              <a:t>?</a:t>
            </a:r>
          </a:p>
          <a:p>
            <a:pPr marL="514350" indent="-514350"/>
            <a:endParaRPr lang="en-GB" sz="3200" dirty="0">
              <a:solidFill>
                <a:srgbClr val="FFFFFF"/>
              </a:solidFill>
              <a:latin typeface="Comic Sans MS" charset="0"/>
              <a:ea typeface="Times" charset="0"/>
              <a:cs typeface="Times" charset="0"/>
            </a:endParaRP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animEffect transition="in" filter="slide(fromLeft)">
                                      <p:cBhvr>
                                        <p:cTn id="7" dur="500"/>
                                        <p:tgtEl>
                                          <p:spTgt spid="2867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28675">
                                            <p:txEl>
                                              <p:pRg st="1" end="1"/>
                                            </p:txEl>
                                          </p:spTgt>
                                        </p:tgtEl>
                                        <p:attrNameLst>
                                          <p:attrName>style.visibility</p:attrName>
                                        </p:attrNameLst>
                                      </p:cBhvr>
                                      <p:to>
                                        <p:strVal val="visible"/>
                                      </p:to>
                                    </p:set>
                                    <p:animEffect transition="in" filter="slide(fromLeft)">
                                      <p:cBhvr>
                                        <p:cTn id="12" dur="500"/>
                                        <p:tgtEl>
                                          <p:spTgt spid="2867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28675">
                                            <p:txEl>
                                              <p:pRg st="2" end="2"/>
                                            </p:txEl>
                                          </p:spTgt>
                                        </p:tgtEl>
                                        <p:attrNameLst>
                                          <p:attrName>style.visibility</p:attrName>
                                        </p:attrNameLst>
                                      </p:cBhvr>
                                      <p:to>
                                        <p:strVal val="visible"/>
                                      </p:to>
                                    </p:set>
                                    <p:animEffect transition="in" filter="slide(fromLeft)">
                                      <p:cBhvr>
                                        <p:cTn id="17" dur="500"/>
                                        <p:tgtEl>
                                          <p:spTgt spid="2867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p:bld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5235" name="Text Box 4"/>
          <p:cNvSpPr txBox="1">
            <a:spLocks noChangeArrowheads="1"/>
          </p:cNvSpPr>
          <p:nvPr/>
        </p:nvSpPr>
        <p:spPr bwMode="auto">
          <a:xfrm>
            <a:off x="1295400" y="838200"/>
            <a:ext cx="6705600" cy="5016500"/>
          </a:xfrm>
          <a:prstGeom prst="rect">
            <a:avLst/>
          </a:prstGeom>
          <a:noFill/>
          <a:ln w="9525">
            <a:noFill/>
            <a:miter lim="800000"/>
            <a:headEnd/>
            <a:tailEnd/>
          </a:ln>
        </p:spPr>
        <p:txBody>
          <a:bodyPr>
            <a:prstTxWarp prst="textNoShape">
              <a:avLst/>
            </a:prstTxWarp>
            <a:spAutoFit/>
          </a:bodyPr>
          <a:lstStyle/>
          <a:p>
            <a:r>
              <a:rPr lang="en-US" sz="2000" b="1" dirty="0">
                <a:solidFill>
                  <a:srgbClr val="FFFFFF"/>
                </a:solidFill>
                <a:latin typeface="Calibri" charset="0"/>
              </a:rPr>
              <a:t>Cellular telephones</a:t>
            </a:r>
          </a:p>
          <a:p>
            <a:endParaRPr lang="en-US" sz="2000" b="1" dirty="0">
              <a:solidFill>
                <a:srgbClr val="FFFFFF"/>
              </a:solidFill>
              <a:latin typeface="Calibri" charset="0"/>
            </a:endParaRPr>
          </a:p>
          <a:p>
            <a:r>
              <a:rPr lang="en-US" sz="2000" dirty="0">
                <a:solidFill>
                  <a:srgbClr val="FFFFFF"/>
                </a:solidFill>
                <a:latin typeface="Calibri" charset="0"/>
              </a:rPr>
              <a:t> The first cellular telephone system began operation in Tokyo in 1979, and the first U.S. system began operation in 1983 in Chicago. A camera phone is a cellular phone that also has picture taking capabilities. Some camera phones have the capability to send these photos to another cellular phone or computer. Advances in digital technology and microelectronics has led to the inclusion of unrelated applications in cellular telephones, such as alarm clocks, calculators, Internet browsers, and voice memos for recording short verbal reminders, while at the same time making such telephones vulnerable to certain software viruses. In many countries with inadequate wire-based telephone networks, cellular telephone systems have provided a means of more quickly establishing a national telecommunications network.</a:t>
            </a:r>
            <a:endParaRPr lang="en-GB" sz="2000" b="1" dirty="0">
              <a:solidFill>
                <a:srgbClr val="FFFFFF"/>
              </a:solidFill>
              <a:latin typeface="Comic Sans MS" charset="0"/>
              <a:ea typeface="Times" charset="0"/>
              <a:cs typeface="Times" charset="0"/>
            </a:endParaRPr>
          </a:p>
        </p:txBody>
      </p:sp>
      <p:sp>
        <p:nvSpPr>
          <p:cNvPr id="45059" name="TextBox 4"/>
          <p:cNvSpPr txBox="1">
            <a:spLocks noChangeArrowheads="1"/>
          </p:cNvSpPr>
          <p:nvPr/>
        </p:nvSpPr>
        <p:spPr bwMode="auto">
          <a:xfrm>
            <a:off x="6553200" y="147638"/>
            <a:ext cx="2209800" cy="1016000"/>
          </a:xfrm>
          <a:prstGeom prst="rect">
            <a:avLst/>
          </a:prstGeom>
          <a:noFill/>
          <a:ln w="38100" cmpd="dbl">
            <a:solidFill>
              <a:schemeClr val="bg2"/>
            </a:solidFill>
            <a:miter lim="800000"/>
            <a:headEnd/>
            <a:tailEnd/>
          </a:ln>
        </p:spPr>
        <p:txBody>
          <a:bodyPr>
            <a:prstTxWarp prst="textNoShape">
              <a:avLst/>
            </a:prstTxWarp>
            <a:spAutoFit/>
          </a:bodyPr>
          <a:lstStyle/>
          <a:p>
            <a:pPr algn="r"/>
            <a:r>
              <a:rPr lang="en-US" sz="2000" dirty="0">
                <a:solidFill>
                  <a:srgbClr val="FFFFFF"/>
                </a:solidFill>
                <a:latin typeface="Calibri" charset="0"/>
              </a:rPr>
              <a:t>Where begin? </a:t>
            </a:r>
          </a:p>
          <a:p>
            <a:pPr algn="r"/>
            <a:r>
              <a:rPr lang="en-US" sz="2000" dirty="0">
                <a:solidFill>
                  <a:srgbClr val="FFFFFF"/>
                </a:solidFill>
                <a:latin typeface="Calibri" charset="0"/>
              </a:rPr>
              <a:t>Two features? </a:t>
            </a:r>
          </a:p>
          <a:p>
            <a:pPr algn="r"/>
            <a:r>
              <a:rPr lang="en-US" sz="2000" dirty="0">
                <a:solidFill>
                  <a:srgbClr val="FFFFFF"/>
                </a:solidFill>
                <a:latin typeface="Calibri" charset="0"/>
              </a:rPr>
              <a:t>Some countries?</a:t>
            </a: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95235"/>
                                        </p:tgtEl>
                                        <p:attrNameLst>
                                          <p:attrName>style.visibility</p:attrName>
                                        </p:attrNameLst>
                                      </p:cBhvr>
                                      <p:to>
                                        <p:strVal val="visible"/>
                                      </p:to>
                                    </p:set>
                                    <p:animEffect transition="in" filter="slide(fromLeft)">
                                      <p:cBhvr>
                                        <p:cTn id="7" dur="500"/>
                                        <p:tgtEl>
                                          <p:spTgt spid="95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35" grpId="0"/>
    </p:bld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46082" name="Rectangle 4"/>
          <p:cNvSpPr>
            <a:spLocks noChangeArrowheads="1"/>
          </p:cNvSpPr>
          <p:nvPr/>
        </p:nvSpPr>
        <p:spPr bwMode="auto">
          <a:xfrm>
            <a:off x="609600" y="609600"/>
            <a:ext cx="7772400" cy="5791200"/>
          </a:xfrm>
          <a:prstGeom prst="rect">
            <a:avLst/>
          </a:prstGeom>
          <a:solidFill>
            <a:schemeClr val="bg1"/>
          </a:solid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6083" name="Title 4"/>
          <p:cNvSpPr>
            <a:spLocks noGrp="1"/>
          </p:cNvSpPr>
          <p:nvPr>
            <p:ph type="ctrTitle"/>
          </p:nvPr>
        </p:nvSpPr>
        <p:spPr>
          <a:xfrm>
            <a:off x="762000" y="3097213"/>
            <a:ext cx="7620000" cy="1470025"/>
          </a:xfrm>
          <a:solidFill>
            <a:schemeClr val="bg1"/>
          </a:solidFill>
        </p:spPr>
        <p:txBody>
          <a:bodyPr/>
          <a:lstStyle/>
          <a:p>
            <a:pPr eaLnBrk="1" hangingPunct="1"/>
            <a:r>
              <a:rPr lang="en-US" smtClean="0">
                <a:ea typeface="ＭＳ Ｐゴシック" charset="-128"/>
                <a:cs typeface="ＭＳ Ｐゴシック" charset="-128"/>
              </a:rPr>
              <a:t>CLOSE READING</a:t>
            </a:r>
          </a:p>
        </p:txBody>
      </p:sp>
      <p:pic>
        <p:nvPicPr>
          <p:cNvPr id="46084" name="Picture 6"/>
          <p:cNvPicPr>
            <a:picLocks noChangeAspect="1"/>
          </p:cNvPicPr>
          <p:nvPr/>
        </p:nvPicPr>
        <p:blipFill>
          <a:blip r:embed="rId2"/>
          <a:srcRect/>
          <a:stretch>
            <a:fillRect/>
          </a:stretch>
        </p:blipFill>
        <p:spPr bwMode="auto">
          <a:xfrm>
            <a:off x="5105400" y="868363"/>
            <a:ext cx="2971800" cy="2228850"/>
          </a:xfrm>
          <a:prstGeom prst="rect">
            <a:avLst/>
          </a:prstGeom>
          <a:solidFill>
            <a:schemeClr val="bg1"/>
          </a:solidFill>
          <a:ln w="9525">
            <a:noFill/>
            <a:miter lim="800000"/>
            <a:headEnd/>
            <a:tailEnd/>
          </a:ln>
        </p:spPr>
      </p:pic>
    </p:spTree>
  </p:cSld>
  <p:clrMapOvr>
    <a:masterClrMapping/>
  </p:clrMapOvr>
  <p:transition spd="slow">
    <p:dissolv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7106" name="Picture 6" descr="Picture 3.png"/>
          <p:cNvPicPr>
            <a:picLocks noChangeAspect="1"/>
          </p:cNvPicPr>
          <p:nvPr/>
        </p:nvPicPr>
        <p:blipFill>
          <a:blip r:embed="rId3"/>
          <a:srcRect/>
          <a:stretch>
            <a:fillRect/>
          </a:stretch>
        </p:blipFill>
        <p:spPr bwMode="auto">
          <a:xfrm>
            <a:off x="304800" y="228600"/>
            <a:ext cx="2819400" cy="858838"/>
          </a:xfrm>
          <a:prstGeom prst="rect">
            <a:avLst/>
          </a:prstGeom>
          <a:noFill/>
          <a:ln w="9525">
            <a:noFill/>
            <a:miter lim="800000"/>
            <a:headEnd/>
            <a:tailEnd/>
          </a:ln>
        </p:spPr>
      </p:pic>
      <p:pic>
        <p:nvPicPr>
          <p:cNvPr id="47107" name="Picture 2" descr="HDD:Users:geoffbarton:Desktop:Picture 5.png"/>
          <p:cNvPicPr>
            <a:picLocks noChangeAspect="1" noChangeArrowheads="1"/>
          </p:cNvPicPr>
          <p:nvPr/>
        </p:nvPicPr>
        <p:blipFill>
          <a:blip r:embed="rId4"/>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spd="slow">
    <p:checke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4" descr="Screen shot 2010-03-04 at 06.06.09.png"/>
          <p:cNvPicPr>
            <a:picLocks noChangeAspect="1"/>
          </p:cNvPicPr>
          <p:nvPr/>
        </p:nvPicPr>
        <p:blipFill>
          <a:blip r:embed="rId3"/>
          <a:srcRect/>
          <a:stretch>
            <a:fillRect/>
          </a:stretch>
        </p:blipFill>
        <p:spPr bwMode="auto">
          <a:xfrm>
            <a:off x="228600" y="457200"/>
            <a:ext cx="5943600" cy="3133725"/>
          </a:xfrm>
          <a:prstGeom prst="rect">
            <a:avLst/>
          </a:prstGeom>
          <a:noFill/>
          <a:ln w="9525">
            <a:noFill/>
            <a:miter lim="800000"/>
            <a:headEnd/>
            <a:tailEnd/>
          </a:ln>
        </p:spPr>
      </p:pic>
      <p:pic>
        <p:nvPicPr>
          <p:cNvPr id="6" name="Picture 5"/>
          <p:cNvPicPr>
            <a:picLocks noChangeAspect="1"/>
          </p:cNvPicPr>
          <p:nvPr/>
        </p:nvPicPr>
        <p:blipFill>
          <a:blip r:embed="rId4"/>
          <a:srcRect/>
          <a:stretch>
            <a:fillRect/>
          </a:stretch>
        </p:blipFill>
        <p:spPr bwMode="auto">
          <a:xfrm>
            <a:off x="1371600" y="1676400"/>
            <a:ext cx="3627438" cy="4638675"/>
          </a:xfrm>
          <a:prstGeom prst="rect">
            <a:avLst/>
          </a:prstGeom>
          <a:noFill/>
          <a:ln w="9525">
            <a:noFill/>
            <a:miter lim="800000"/>
            <a:headEnd/>
            <a:tailEnd/>
          </a:ln>
        </p:spPr>
      </p:pic>
      <p:pic>
        <p:nvPicPr>
          <p:cNvPr id="7" name="Picture 6"/>
          <p:cNvPicPr>
            <a:picLocks noChangeAspect="1"/>
          </p:cNvPicPr>
          <p:nvPr/>
        </p:nvPicPr>
        <p:blipFill>
          <a:blip r:embed="rId5"/>
          <a:srcRect/>
          <a:stretch>
            <a:fillRect/>
          </a:stretch>
        </p:blipFill>
        <p:spPr bwMode="auto">
          <a:xfrm>
            <a:off x="4876800" y="2514600"/>
            <a:ext cx="3481388" cy="3494088"/>
          </a:xfrm>
          <a:prstGeom prst="rect">
            <a:avLst/>
          </a:prstGeom>
          <a:noFill/>
          <a:ln w="9525">
            <a:noFill/>
            <a:miter lim="800000"/>
            <a:headEnd/>
            <a:tailEnd/>
          </a:ln>
        </p:spPr>
      </p:pic>
      <p:pic>
        <p:nvPicPr>
          <p:cNvPr id="8" name="Picture 7"/>
          <p:cNvPicPr>
            <a:picLocks noChangeAspect="1"/>
          </p:cNvPicPr>
          <p:nvPr/>
        </p:nvPicPr>
        <p:blipFill>
          <a:blip r:embed="rId6"/>
          <a:srcRect/>
          <a:stretch>
            <a:fillRect/>
          </a:stretch>
        </p:blipFill>
        <p:spPr bwMode="auto">
          <a:xfrm>
            <a:off x="5105400" y="762000"/>
            <a:ext cx="3556000" cy="3505200"/>
          </a:xfrm>
          <a:prstGeom prst="rect">
            <a:avLst/>
          </a:prstGeom>
          <a:noFill/>
          <a:ln w="9525">
            <a:noFill/>
            <a:miter lim="800000"/>
            <a:headEnd/>
            <a:tailEnd/>
          </a:ln>
        </p:spPr>
      </p:pic>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lide(fromBottom)">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slide(fromBottom)">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slide(fromBottom)">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slide(fromBottom)">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46082" name="Rectangle 4"/>
          <p:cNvSpPr>
            <a:spLocks noChangeArrowheads="1"/>
          </p:cNvSpPr>
          <p:nvPr/>
        </p:nvSpPr>
        <p:spPr bwMode="auto">
          <a:xfrm>
            <a:off x="609600" y="609600"/>
            <a:ext cx="7772400" cy="5791200"/>
          </a:xfrm>
          <a:prstGeom prst="rect">
            <a:avLst/>
          </a:prstGeom>
          <a:solidFill>
            <a:schemeClr val="bg1"/>
          </a:solid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6083" name="Title 4"/>
          <p:cNvSpPr>
            <a:spLocks noGrp="1"/>
          </p:cNvSpPr>
          <p:nvPr>
            <p:ph type="ctrTitle"/>
          </p:nvPr>
        </p:nvSpPr>
        <p:spPr>
          <a:xfrm>
            <a:off x="762000" y="3097213"/>
            <a:ext cx="7620000" cy="1470025"/>
          </a:xfrm>
          <a:solidFill>
            <a:schemeClr val="bg1"/>
          </a:solidFill>
        </p:spPr>
        <p:txBody>
          <a:bodyPr/>
          <a:lstStyle/>
          <a:p>
            <a:pPr eaLnBrk="1" hangingPunct="1"/>
            <a:r>
              <a:rPr lang="en-US" dirty="0" smtClean="0"/>
              <a:t>RESEARCH SKILLS</a:t>
            </a:r>
            <a:endParaRPr lang="en-US" dirty="0" smtClean="0">
              <a:ea typeface="ＭＳ Ｐゴシック" charset="-128"/>
              <a:cs typeface="ＭＳ Ｐゴシック" charset="-128"/>
            </a:endParaRPr>
          </a:p>
        </p:txBody>
      </p:sp>
      <p:pic>
        <p:nvPicPr>
          <p:cNvPr id="46084" name="Picture 6"/>
          <p:cNvPicPr>
            <a:picLocks noChangeAspect="1"/>
          </p:cNvPicPr>
          <p:nvPr/>
        </p:nvPicPr>
        <p:blipFill>
          <a:blip r:embed="rId2"/>
          <a:srcRect/>
          <a:stretch>
            <a:fillRect/>
          </a:stretch>
        </p:blipFill>
        <p:spPr bwMode="auto">
          <a:xfrm>
            <a:off x="5105400" y="868363"/>
            <a:ext cx="2971800" cy="2228850"/>
          </a:xfrm>
          <a:prstGeom prst="rect">
            <a:avLst/>
          </a:prstGeom>
          <a:solidFill>
            <a:schemeClr val="bg1"/>
          </a:solidFill>
          <a:ln w="9525">
            <a:noFill/>
            <a:miter lim="800000"/>
            <a:headEnd/>
            <a:tailEnd/>
          </a:ln>
        </p:spPr>
      </p:pic>
    </p:spTree>
  </p:cSld>
  <p:clrMapOvr>
    <a:masterClrMapping/>
  </p:clrMapOvr>
  <p:transition spd="slow">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10" name="Title 1"/>
          <p:cNvSpPr>
            <a:spLocks noGrp="1"/>
          </p:cNvSpPr>
          <p:nvPr>
            <p:ph type="ctrTitle"/>
          </p:nvPr>
        </p:nvSpPr>
        <p:spPr>
          <a:xfrm>
            <a:off x="304800" y="103188"/>
            <a:ext cx="6248400" cy="1470025"/>
          </a:xfrm>
        </p:spPr>
        <p:txBody>
          <a:bodyPr/>
          <a:lstStyle/>
          <a:p>
            <a:pPr algn="l" eaLnBrk="1" hangingPunct="1"/>
            <a:r>
              <a:rPr lang="en-US" smtClean="0">
                <a:solidFill>
                  <a:schemeClr val="bg1"/>
                </a:solidFill>
              </a:rPr>
              <a:t>Provocations:</a:t>
            </a:r>
          </a:p>
        </p:txBody>
      </p:sp>
      <p:sp>
        <p:nvSpPr>
          <p:cNvPr id="3" name="TextBox 2"/>
          <p:cNvSpPr txBox="1">
            <a:spLocks noChangeArrowheads="1"/>
          </p:cNvSpPr>
          <p:nvPr/>
        </p:nvSpPr>
        <p:spPr bwMode="auto">
          <a:xfrm>
            <a:off x="533400" y="1828800"/>
            <a:ext cx="8458200" cy="2862322"/>
          </a:xfrm>
          <a:prstGeom prst="rect">
            <a:avLst/>
          </a:prstGeom>
          <a:noFill/>
          <a:ln w="9525">
            <a:noFill/>
            <a:miter lim="800000"/>
            <a:headEnd/>
            <a:tailEnd/>
          </a:ln>
        </p:spPr>
        <p:txBody>
          <a:bodyPr wrap="square">
            <a:prstTxWarp prst="textNoShape">
              <a:avLst/>
            </a:prstTxWarp>
            <a:spAutoFit/>
          </a:bodyPr>
          <a:lstStyle/>
          <a:p>
            <a:pPr marL="742950" indent="-742950">
              <a:buFont typeface="Arial" charset="0"/>
              <a:buChar char="•"/>
            </a:pPr>
            <a:r>
              <a:rPr lang="en-US" sz="3600" dirty="0" smtClean="0">
                <a:solidFill>
                  <a:srgbClr val="FFFFFF"/>
                </a:solidFill>
                <a:latin typeface="Calibri" charset="0"/>
              </a:rPr>
              <a:t>We haven’t done literacy</a:t>
            </a:r>
          </a:p>
          <a:p>
            <a:pPr marL="742950" indent="-742950">
              <a:buFont typeface="Arial" charset="0"/>
              <a:buChar char="•"/>
            </a:pPr>
            <a:r>
              <a:rPr lang="en-US" sz="3600" dirty="0" smtClean="0">
                <a:solidFill>
                  <a:srgbClr val="FFFFFF"/>
                </a:solidFill>
                <a:latin typeface="Calibri" charset="0"/>
              </a:rPr>
              <a:t>It’s </a:t>
            </a:r>
            <a:r>
              <a:rPr lang="en-US" sz="3600" dirty="0">
                <a:solidFill>
                  <a:srgbClr val="FFFFFF"/>
                </a:solidFill>
                <a:latin typeface="Calibri" charset="0"/>
              </a:rPr>
              <a:t>all about the classroom</a:t>
            </a:r>
            <a:endParaRPr lang="en-US" sz="3600" dirty="0" smtClean="0">
              <a:solidFill>
                <a:srgbClr val="FFFFFF"/>
              </a:solidFill>
              <a:latin typeface="Calibri" charset="0"/>
            </a:endParaRPr>
          </a:p>
          <a:p>
            <a:pPr marL="742950" indent="-742950">
              <a:buFont typeface="Arial" charset="0"/>
              <a:buChar char="•"/>
            </a:pPr>
            <a:r>
              <a:rPr lang="en-US" sz="3600" dirty="0" smtClean="0">
                <a:solidFill>
                  <a:srgbClr val="FFFFFF"/>
                </a:solidFill>
                <a:latin typeface="Calibri" charset="0"/>
              </a:rPr>
              <a:t>Knowledge and instruction may be more important than we </a:t>
            </a:r>
            <a:r>
              <a:rPr lang="en-US" sz="3600" dirty="0" err="1" smtClean="0">
                <a:solidFill>
                  <a:srgbClr val="FFFFFF"/>
                </a:solidFill>
                <a:latin typeface="Calibri" charset="0"/>
              </a:rPr>
              <a:t>realised</a:t>
            </a:r>
            <a:endParaRPr lang="en-US" sz="3600" dirty="0" smtClean="0">
              <a:solidFill>
                <a:srgbClr val="FFFFFF"/>
              </a:solidFill>
              <a:latin typeface="Calibri" charset="0"/>
            </a:endParaRPr>
          </a:p>
          <a:p>
            <a:pPr marL="742950" indent="-742950">
              <a:buFont typeface="Arial" charset="0"/>
              <a:buChar char="•"/>
            </a:pPr>
            <a:r>
              <a:rPr lang="en-US" sz="3600" dirty="0" smtClean="0">
                <a:solidFill>
                  <a:srgbClr val="FFFFFF"/>
                </a:solidFill>
                <a:latin typeface="Calibri" charset="0"/>
              </a:rPr>
              <a:t>Remember the “Matthew Effect”</a:t>
            </a:r>
            <a:endParaRPr lang="en-US" sz="3600" dirty="0">
              <a:solidFill>
                <a:srgbClr val="FFFFFF"/>
              </a:solidFill>
              <a:latin typeface="Calibri" charset="0"/>
            </a:endParaRPr>
          </a:p>
        </p:txBody>
      </p:sp>
      <p:cxnSp>
        <p:nvCxnSpPr>
          <p:cNvPr id="5" name="Straight Connector 4"/>
          <p:cNvCxnSpPr/>
          <p:nvPr/>
        </p:nvCxnSpPr>
        <p:spPr>
          <a:xfrm>
            <a:off x="304800" y="1220788"/>
            <a:ext cx="8001000" cy="1587"/>
          </a:xfrm>
          <a:prstGeom prst="line">
            <a:avLst/>
          </a:prstGeom>
        </p:spPr>
        <p:style>
          <a:lnRef idx="2">
            <a:schemeClr val="accent1"/>
          </a:lnRef>
          <a:fillRef idx="0">
            <a:schemeClr val="accent1"/>
          </a:fillRef>
          <a:effectRef idx="1">
            <a:schemeClr val="accent1"/>
          </a:effectRef>
          <a:fontRef idx="minor">
            <a:schemeClr val="tx1"/>
          </a:fontRef>
        </p:style>
      </p:cxnSp>
      <p:pic>
        <p:nvPicPr>
          <p:cNvPr id="6" name="Picture 5" descr="Picture 5.png"/>
          <p:cNvPicPr>
            <a:picLocks noChangeAspect="1"/>
          </p:cNvPicPr>
          <p:nvPr/>
        </p:nvPicPr>
        <p:blipFill>
          <a:blip r:embed="rId2"/>
          <a:stretch>
            <a:fillRect/>
          </a:stretch>
        </p:blipFill>
        <p:spPr>
          <a:xfrm>
            <a:off x="8072888" y="23895"/>
            <a:ext cx="1028700" cy="2146300"/>
          </a:xfrm>
          <a:prstGeom prst="rect">
            <a:avLst/>
          </a:prstGeom>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lide(from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500"/>
                                        <p:tgtEl>
                                          <p:spTgt spid="3">
                                            <p:txEl>
                                              <p:pRg st="0" end="0"/>
                                            </p:txEl>
                                          </p:spTgt>
                                        </p:tgtEl>
                                      </p:cBhvr>
                                    </p:animEffect>
                                  </p:childTnLst>
                                  <p:subTnLst>
                                    <p:animClr>
                                      <p:cBhvr override="childStyle">
                                        <p:cTn dur="1" fill="hold" display="0" masterRel="nextClick" afterEffect="1"/>
                                        <p:tgtEl>
                                          <p:spTgt spid="3">
                                            <p:txEl>
                                              <p:pRg st="0" end="0"/>
                                            </p:txEl>
                                          </p:spTgt>
                                        </p:tgtEl>
                                        <p:attrNameLst>
                                          <p:attrName>ppt_c</p:attrName>
                                        </p:attrNameLst>
                                      </p:cBhvr>
                                      <p:to>
                                        <a:schemeClr val="accent1"/>
                                      </p:to>
                                    </p:animClr>
                                  </p:sub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left)">
                                      <p:cBhvr>
                                        <p:cTn id="17" dur="500"/>
                                        <p:tgtEl>
                                          <p:spTgt spid="3">
                                            <p:txEl>
                                              <p:pRg st="1" end="1"/>
                                            </p:txEl>
                                          </p:spTgt>
                                        </p:tgtEl>
                                      </p:cBhvr>
                                    </p:animEffect>
                                  </p:childTnLst>
                                  <p:subTnLst>
                                    <p:animClr>
                                      <p:cBhvr override="childStyle">
                                        <p:cTn dur="1" fill="hold" display="0" masterRel="nextClick" afterEffect="1"/>
                                        <p:tgtEl>
                                          <p:spTgt spid="3">
                                            <p:txEl>
                                              <p:pRg st="1" end="1"/>
                                            </p:txEl>
                                          </p:spTgt>
                                        </p:tgtEl>
                                        <p:attrNameLst>
                                          <p:attrName>ppt_c</p:attrName>
                                        </p:attrNameLst>
                                      </p:cBhvr>
                                      <p:to>
                                        <a:schemeClr val="accent1"/>
                                      </p:to>
                                    </p:animClr>
                                  </p:sub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left)">
                                      <p:cBhvr>
                                        <p:cTn id="22" dur="500"/>
                                        <p:tgtEl>
                                          <p:spTgt spid="3">
                                            <p:txEl>
                                              <p:pRg st="2" end="2"/>
                                            </p:txEl>
                                          </p:spTgt>
                                        </p:tgtEl>
                                      </p:cBhvr>
                                    </p:animEffect>
                                  </p:childTnLst>
                                  <p:subTnLst>
                                    <p:animClr>
                                      <p:cBhvr override="childStyle">
                                        <p:cTn dur="1" fill="hold" display="0" masterRel="nextClick" afterEffect="1"/>
                                        <p:tgtEl>
                                          <p:spTgt spid="3">
                                            <p:txEl>
                                              <p:pRg st="2" end="2"/>
                                            </p:txEl>
                                          </p:spTgt>
                                        </p:tgtEl>
                                        <p:attrNameLst>
                                          <p:attrName>ppt_c</p:attrName>
                                        </p:attrNameLst>
                                      </p:cBhvr>
                                      <p:to>
                                        <a:schemeClr val="accent1"/>
                                      </p:to>
                                    </p:animClr>
                                  </p:sub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left)">
                                      <p:cBhvr>
                                        <p:cTn id="27" dur="500"/>
                                        <p:tgtEl>
                                          <p:spTgt spid="3">
                                            <p:txEl>
                                              <p:pRg st="3" end="3"/>
                                            </p:txEl>
                                          </p:spTgt>
                                        </p:tgtEl>
                                      </p:cBhvr>
                                    </p:animEffect>
                                  </p:childTnLst>
                                  <p:subTnLst>
                                    <p:animClr>
                                      <p:cBhvr override="childStyle">
                                        <p:cTn dur="1" fill="hold" display="0" masterRel="nextClick" afterEffect="1"/>
                                        <p:tgtEl>
                                          <p:spTgt spid="3">
                                            <p:txEl>
                                              <p:pRg st="3" end="3"/>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extBox 2"/>
          <p:cNvSpPr txBox="1"/>
          <p:nvPr/>
        </p:nvSpPr>
        <p:spPr>
          <a:xfrm>
            <a:off x="1600200" y="2438400"/>
            <a:ext cx="6172200" cy="707886"/>
          </a:xfrm>
          <a:prstGeom prst="rect">
            <a:avLst/>
          </a:prstGeom>
          <a:noFill/>
        </p:spPr>
        <p:txBody>
          <a:bodyPr wrap="square" rtlCol="0">
            <a:spAutoFit/>
          </a:bodyPr>
          <a:lstStyle/>
          <a:p>
            <a:pPr algn="ctr"/>
            <a:r>
              <a:rPr lang="en-US" sz="4000" dirty="0" smtClean="0">
                <a:solidFill>
                  <a:schemeClr val="bg1"/>
                </a:solidFill>
                <a:latin typeface="Chalkduster"/>
                <a:cs typeface="Chalkduster"/>
              </a:rPr>
              <a:t>Research the life of</a:t>
            </a:r>
            <a:endParaRPr lang="en-US" sz="4000" dirty="0">
              <a:solidFill>
                <a:schemeClr val="bg1"/>
              </a:solidFill>
              <a:latin typeface="Chalkduster"/>
              <a:cs typeface="Chalkduster"/>
            </a:endParaRPr>
          </a:p>
        </p:txBody>
      </p:sp>
      <p:sp>
        <p:nvSpPr>
          <p:cNvPr id="4" name="TextBox 3"/>
          <p:cNvSpPr txBox="1"/>
          <p:nvPr/>
        </p:nvSpPr>
        <p:spPr>
          <a:xfrm>
            <a:off x="1600200" y="3146286"/>
            <a:ext cx="6172200" cy="707886"/>
          </a:xfrm>
          <a:prstGeom prst="rect">
            <a:avLst/>
          </a:prstGeom>
          <a:noFill/>
        </p:spPr>
        <p:txBody>
          <a:bodyPr wrap="square" rtlCol="0">
            <a:spAutoFit/>
          </a:bodyPr>
          <a:lstStyle/>
          <a:p>
            <a:pPr algn="ctr"/>
            <a:r>
              <a:rPr lang="en-US" sz="4000" dirty="0" smtClean="0">
                <a:solidFill>
                  <a:schemeClr val="bg1"/>
                </a:solidFill>
                <a:latin typeface="Chalkduster"/>
                <a:cs typeface="Chalkduster"/>
              </a:rPr>
              <a:t>Martin Luther King</a:t>
            </a:r>
            <a:endParaRPr lang="en-US" sz="4000" dirty="0">
              <a:solidFill>
                <a:schemeClr val="bg1"/>
              </a:solidFill>
              <a:latin typeface="Chalkduster"/>
              <a:cs typeface="Chalkduster"/>
            </a:endParaRPr>
          </a:p>
        </p:txBody>
      </p:sp>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iterate type="lt">
                                    <p:tmAbs val="500"/>
                                  </p:iterate>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2226" name="Picture 2" descr="Picture 8.png"/>
          <p:cNvPicPr>
            <a:picLocks noChangeAspect="1"/>
          </p:cNvPicPr>
          <p:nvPr/>
        </p:nvPicPr>
        <p:blipFill>
          <a:blip r:embed="rId3"/>
          <a:srcRect/>
          <a:stretch>
            <a:fillRect/>
          </a:stretch>
        </p:blipFill>
        <p:spPr bwMode="auto">
          <a:xfrm>
            <a:off x="990600" y="1905000"/>
            <a:ext cx="7531100" cy="4089400"/>
          </a:xfrm>
          <a:prstGeom prst="rect">
            <a:avLst/>
          </a:prstGeom>
          <a:noFill/>
          <a:ln w="9525">
            <a:noFill/>
            <a:miter lim="800000"/>
            <a:headEnd/>
            <a:tailEnd/>
          </a:ln>
        </p:spPr>
      </p:pic>
    </p:spTree>
  </p:cSld>
  <p:clrMapOvr>
    <a:masterClrMapping/>
  </p:clrMapOvr>
  <p:transition spd="slow">
    <p:checke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4274" name="Picture 3" descr="Picture 9.png"/>
          <p:cNvPicPr>
            <a:picLocks noChangeAspect="1"/>
          </p:cNvPicPr>
          <p:nvPr/>
        </p:nvPicPr>
        <p:blipFill>
          <a:blip r:embed="rId3"/>
          <a:srcRect/>
          <a:stretch>
            <a:fillRect/>
          </a:stretch>
        </p:blipFill>
        <p:spPr bwMode="auto">
          <a:xfrm>
            <a:off x="1828800" y="2971800"/>
            <a:ext cx="6515100" cy="939800"/>
          </a:xfrm>
          <a:prstGeom prst="rect">
            <a:avLst/>
          </a:prstGeom>
          <a:noFill/>
          <a:ln w="9525">
            <a:noFill/>
            <a:miter lim="800000"/>
            <a:headEnd/>
            <a:tailEnd/>
          </a:ln>
        </p:spPr>
      </p:pic>
    </p:spTree>
  </p:cSld>
  <p:clrMapOvr>
    <a:masterClrMapping/>
  </p:clrMapOvr>
  <p:transition spd="slow">
    <p:checke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6322" name="Picture 6" descr="Picture 3.png"/>
          <p:cNvPicPr>
            <a:picLocks noChangeAspect="1"/>
          </p:cNvPicPr>
          <p:nvPr/>
        </p:nvPicPr>
        <p:blipFill>
          <a:blip r:embed="rId3"/>
          <a:srcRect/>
          <a:stretch>
            <a:fillRect/>
          </a:stretch>
        </p:blipFill>
        <p:spPr bwMode="auto">
          <a:xfrm>
            <a:off x="304800" y="228600"/>
            <a:ext cx="2819400" cy="858838"/>
          </a:xfrm>
          <a:prstGeom prst="rect">
            <a:avLst/>
          </a:prstGeom>
          <a:noFill/>
          <a:ln w="9525">
            <a:noFill/>
            <a:miter lim="800000"/>
            <a:headEnd/>
            <a:tailEnd/>
          </a:ln>
        </p:spPr>
      </p:pic>
      <p:pic>
        <p:nvPicPr>
          <p:cNvPr id="56323" name="Picture 2" descr="Picture 10.png"/>
          <p:cNvPicPr>
            <a:picLocks noChangeAspect="1"/>
          </p:cNvPicPr>
          <p:nvPr/>
        </p:nvPicPr>
        <p:blipFill>
          <a:blip r:embed="rId4"/>
          <a:srcRect/>
          <a:stretch>
            <a:fillRect/>
          </a:stretch>
        </p:blipFill>
        <p:spPr bwMode="auto">
          <a:xfrm>
            <a:off x="0" y="0"/>
            <a:ext cx="9144000" cy="6788150"/>
          </a:xfrm>
          <a:prstGeom prst="rect">
            <a:avLst/>
          </a:prstGeom>
          <a:noFill/>
          <a:ln w="9525">
            <a:noFill/>
            <a:miter lim="800000"/>
            <a:headEnd/>
            <a:tailEnd/>
          </a:ln>
        </p:spPr>
      </p:pic>
    </p:spTree>
  </p:cSld>
  <p:clrMapOvr>
    <a:masterClrMapping/>
  </p:clrMapOvr>
  <p:transition spd="slow">
    <p:checke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8370" name="Picture 2" descr="Picture 11.png"/>
          <p:cNvPicPr>
            <a:picLocks noChangeAspect="1"/>
          </p:cNvPicPr>
          <p:nvPr/>
        </p:nvPicPr>
        <p:blipFill>
          <a:blip r:embed="rId3"/>
          <a:srcRect/>
          <a:stretch>
            <a:fillRect/>
          </a:stretch>
        </p:blipFill>
        <p:spPr bwMode="auto">
          <a:xfrm>
            <a:off x="1371600" y="381000"/>
            <a:ext cx="6035675" cy="6858000"/>
          </a:xfrm>
          <a:prstGeom prst="rect">
            <a:avLst/>
          </a:prstGeom>
          <a:noFill/>
          <a:ln w="9525">
            <a:noFill/>
            <a:miter lim="800000"/>
            <a:headEnd/>
            <a:tailEnd/>
          </a:ln>
        </p:spPr>
      </p:pic>
    </p:spTree>
  </p:cSld>
  <p:clrMapOvr>
    <a:masterClrMapping/>
  </p:clrMapOvr>
  <p:transition spd="slow">
    <p:checke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0418" name="Picture 2" descr="Picture 12.png"/>
          <p:cNvPicPr>
            <a:picLocks noChangeAspect="1"/>
          </p:cNvPicPr>
          <p:nvPr/>
        </p:nvPicPr>
        <p:blipFill>
          <a:blip r:embed="rId3"/>
          <a:srcRect/>
          <a:stretch>
            <a:fillRect/>
          </a:stretch>
        </p:blipFill>
        <p:spPr bwMode="auto">
          <a:xfrm>
            <a:off x="1524000" y="1447800"/>
            <a:ext cx="6565900" cy="4953000"/>
          </a:xfrm>
          <a:prstGeom prst="rect">
            <a:avLst/>
          </a:prstGeom>
          <a:noFill/>
          <a:ln w="9525">
            <a:noFill/>
            <a:miter lim="800000"/>
            <a:headEnd/>
            <a:tailEnd/>
          </a:ln>
        </p:spPr>
      </p:pic>
    </p:spTree>
  </p:cSld>
  <p:clrMapOvr>
    <a:masterClrMapping/>
  </p:clrMapOvr>
  <p:transition spd="slow">
    <p:checke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2466" name="Picture 2" descr="Picture 13.png"/>
          <p:cNvPicPr>
            <a:picLocks noChangeAspect="1"/>
          </p:cNvPicPr>
          <p:nvPr/>
        </p:nvPicPr>
        <p:blipFill>
          <a:blip r:embed="rId3"/>
          <a:srcRect/>
          <a:stretch>
            <a:fillRect/>
          </a:stretch>
        </p:blipFill>
        <p:spPr bwMode="auto">
          <a:xfrm>
            <a:off x="228600" y="2209800"/>
            <a:ext cx="9144000" cy="2333625"/>
          </a:xfrm>
          <a:prstGeom prst="rect">
            <a:avLst/>
          </a:prstGeom>
          <a:noFill/>
          <a:ln w="9525">
            <a:noFill/>
            <a:miter lim="800000"/>
            <a:headEnd/>
            <a:tailEnd/>
          </a:ln>
        </p:spPr>
      </p:pic>
    </p:spTree>
  </p:cSld>
  <p:clrMapOvr>
    <a:masterClrMapping/>
  </p:clrMapOvr>
  <p:transition spd="slow">
    <p:checke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4514" name="Picture 2" descr="Picture 16.png"/>
          <p:cNvPicPr>
            <a:picLocks noChangeAspect="1"/>
          </p:cNvPicPr>
          <p:nvPr/>
        </p:nvPicPr>
        <p:blipFill>
          <a:blip r:embed="rId3"/>
          <a:srcRect/>
          <a:stretch>
            <a:fillRect/>
          </a:stretch>
        </p:blipFill>
        <p:spPr bwMode="auto">
          <a:xfrm>
            <a:off x="838200" y="0"/>
            <a:ext cx="6613525" cy="6858000"/>
          </a:xfrm>
          <a:prstGeom prst="rect">
            <a:avLst/>
          </a:prstGeom>
          <a:noFill/>
          <a:ln w="9525">
            <a:noFill/>
            <a:miter lim="800000"/>
            <a:headEnd/>
            <a:tailEnd/>
          </a:ln>
        </p:spPr>
      </p:pic>
    </p:spTree>
  </p:cSld>
  <p:clrMapOvr>
    <a:masterClrMapping/>
  </p:clrMapOvr>
  <p:transition spd="slow">
    <p:checke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6562" name="Picture 3" descr="Picture 15.png"/>
          <p:cNvPicPr>
            <a:picLocks noChangeAspect="1"/>
          </p:cNvPicPr>
          <p:nvPr/>
        </p:nvPicPr>
        <p:blipFill>
          <a:blip r:embed="rId3"/>
          <a:srcRect/>
          <a:stretch>
            <a:fillRect/>
          </a:stretch>
        </p:blipFill>
        <p:spPr bwMode="auto">
          <a:xfrm>
            <a:off x="1295400" y="762000"/>
            <a:ext cx="7175500" cy="4965700"/>
          </a:xfrm>
          <a:prstGeom prst="rect">
            <a:avLst/>
          </a:prstGeom>
          <a:noFill/>
          <a:ln w="9525">
            <a:noFill/>
            <a:miter lim="800000"/>
            <a:headEnd/>
            <a:tailEnd/>
          </a:ln>
        </p:spPr>
      </p:pic>
    </p:spTree>
  </p:cSld>
  <p:clrMapOvr>
    <a:masterClrMapping/>
  </p:clrMapOvr>
  <p:transition spd="slow">
    <p:checke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1922" name="TextBox 2"/>
          <p:cNvSpPr txBox="1">
            <a:spLocks noChangeArrowheads="1"/>
          </p:cNvSpPr>
          <p:nvPr/>
        </p:nvSpPr>
        <p:spPr bwMode="auto">
          <a:xfrm>
            <a:off x="762000" y="1371600"/>
            <a:ext cx="8077200" cy="2800350"/>
          </a:xfrm>
          <a:prstGeom prst="rect">
            <a:avLst/>
          </a:prstGeom>
          <a:noFill/>
          <a:ln w="9525">
            <a:noFill/>
            <a:miter lim="800000"/>
            <a:headEnd/>
            <a:tailEnd/>
          </a:ln>
        </p:spPr>
        <p:txBody>
          <a:bodyPr>
            <a:prstTxWarp prst="textNoShape">
              <a:avLst/>
            </a:prstTxWarp>
            <a:spAutoFit/>
          </a:bodyPr>
          <a:lstStyle/>
          <a:p>
            <a:pPr algn="ctr"/>
            <a:r>
              <a:rPr lang="en-US" sz="8800">
                <a:solidFill>
                  <a:srgbClr val="FFFFFF"/>
                </a:solidFill>
                <a:latin typeface="Calibri" charset="0"/>
              </a:rPr>
              <a:t>DEMYSTIFYING</a:t>
            </a:r>
          </a:p>
          <a:p>
            <a:pPr algn="ctr"/>
            <a:r>
              <a:rPr lang="en-US" sz="8800">
                <a:solidFill>
                  <a:srgbClr val="FFFFFF"/>
                </a:solidFill>
                <a:latin typeface="Calibri" charset="0"/>
              </a:rPr>
              <a:t>SPELLING</a:t>
            </a:r>
          </a:p>
        </p:txBody>
      </p:sp>
      <p:sp>
        <p:nvSpPr>
          <p:cNvPr id="4" name="TextBox 3"/>
          <p:cNvSpPr txBox="1">
            <a:spLocks noChangeArrowheads="1"/>
          </p:cNvSpPr>
          <p:nvPr/>
        </p:nvSpPr>
        <p:spPr bwMode="auto">
          <a:xfrm>
            <a:off x="4343400" y="4171950"/>
            <a:ext cx="685800" cy="2800350"/>
          </a:xfrm>
          <a:prstGeom prst="rect">
            <a:avLst/>
          </a:prstGeom>
          <a:noFill/>
          <a:ln w="9525">
            <a:noFill/>
            <a:miter lim="800000"/>
            <a:headEnd/>
            <a:tailEnd/>
          </a:ln>
        </p:spPr>
        <p:txBody>
          <a:bodyPr>
            <a:prstTxWarp prst="textNoShape">
              <a:avLst/>
            </a:prstTxWarp>
            <a:spAutoFit/>
          </a:bodyPr>
          <a:lstStyle/>
          <a:p>
            <a:r>
              <a:rPr lang="en-US" sz="8800">
                <a:solidFill>
                  <a:schemeClr val="bg1"/>
                </a:solidFill>
              </a:rPr>
              <a:t>3</a:t>
            </a:r>
          </a:p>
        </p:txBody>
      </p:sp>
      <p:pic>
        <p:nvPicPr>
          <p:cNvPr id="5" name="Picture 4" descr="Picture 5.png"/>
          <p:cNvPicPr>
            <a:picLocks noChangeAspect="1"/>
          </p:cNvPicPr>
          <p:nvPr/>
        </p:nvPicPr>
        <p:blipFill>
          <a:blip r:embed="rId3"/>
          <a:stretch>
            <a:fillRect/>
          </a:stretch>
        </p:blipFill>
        <p:spPr>
          <a:xfrm>
            <a:off x="8072888" y="23895"/>
            <a:ext cx="1028700" cy="2146300"/>
          </a:xfrm>
          <a:prstGeom prst="rect">
            <a:avLst/>
          </a:prstGeom>
        </p:spPr>
      </p:pic>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lide(from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Picture 5.png"/>
          <p:cNvPicPr>
            <a:picLocks noChangeAspect="1"/>
          </p:cNvPicPr>
          <p:nvPr/>
        </p:nvPicPr>
        <p:blipFill>
          <a:blip r:embed="rId2"/>
          <a:stretch>
            <a:fillRect/>
          </a:stretch>
        </p:blipFill>
        <p:spPr>
          <a:xfrm>
            <a:off x="8072888" y="23895"/>
            <a:ext cx="1028700" cy="2146300"/>
          </a:xfrm>
          <a:prstGeom prst="rect">
            <a:avLst/>
          </a:prstGeom>
        </p:spPr>
      </p:pic>
      <p:sp>
        <p:nvSpPr>
          <p:cNvPr id="5" name="TextBox 4"/>
          <p:cNvSpPr txBox="1"/>
          <p:nvPr/>
        </p:nvSpPr>
        <p:spPr>
          <a:xfrm>
            <a:off x="1905000" y="3028147"/>
            <a:ext cx="5715000" cy="769441"/>
          </a:xfrm>
          <a:prstGeom prst="rect">
            <a:avLst/>
          </a:prstGeom>
          <a:noFill/>
        </p:spPr>
        <p:txBody>
          <a:bodyPr wrap="square" rtlCol="0">
            <a:spAutoFit/>
          </a:bodyPr>
          <a:lstStyle/>
          <a:p>
            <a:pPr algn="ctr"/>
            <a:r>
              <a:rPr lang="en-US" sz="4400" dirty="0" smtClean="0">
                <a:solidFill>
                  <a:srgbClr val="FFFFFF"/>
                </a:solidFill>
              </a:rPr>
              <a:t>The Matthew Effect</a:t>
            </a:r>
          </a:p>
        </p:txBody>
      </p:sp>
      <p:sp>
        <p:nvSpPr>
          <p:cNvPr id="6" name="TextBox 5"/>
          <p:cNvSpPr txBox="1"/>
          <p:nvPr/>
        </p:nvSpPr>
        <p:spPr>
          <a:xfrm>
            <a:off x="1905000" y="3797588"/>
            <a:ext cx="5715000" cy="584776"/>
          </a:xfrm>
          <a:prstGeom prst="rect">
            <a:avLst/>
          </a:prstGeom>
          <a:noFill/>
        </p:spPr>
        <p:txBody>
          <a:bodyPr wrap="square" rtlCol="0">
            <a:spAutoFit/>
          </a:bodyPr>
          <a:lstStyle/>
          <a:p>
            <a:pPr algn="ctr"/>
            <a:r>
              <a:rPr lang="en-US" sz="3200" dirty="0" smtClean="0">
                <a:solidFill>
                  <a:srgbClr val="FFFFFF"/>
                </a:solidFill>
              </a:rPr>
              <a:t>(Robert K Merton)</a:t>
            </a:r>
            <a:endParaRPr lang="en-US" sz="3200" dirty="0">
              <a:solidFill>
                <a:srgbClr val="FFFFFF"/>
              </a:solidFill>
            </a:endParaRPr>
          </a:p>
        </p:txBody>
      </p:sp>
      <p:cxnSp>
        <p:nvCxnSpPr>
          <p:cNvPr id="8" name="Straight Connector 7"/>
          <p:cNvCxnSpPr/>
          <p:nvPr/>
        </p:nvCxnSpPr>
        <p:spPr>
          <a:xfrm>
            <a:off x="2133600" y="3797588"/>
            <a:ext cx="5486400" cy="1588"/>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lide(from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slide(fromLeft)">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3971"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solidFill>
                <a:srgbClr val="FFFFFF"/>
              </a:solidFill>
              <a:latin typeface="Calibri" charset="0"/>
            </a:endParaRPr>
          </a:p>
        </p:txBody>
      </p:sp>
      <p:graphicFrame>
        <p:nvGraphicFramePr>
          <p:cNvPr id="83970" name="Object 2"/>
          <p:cNvGraphicFramePr>
            <a:graphicFrameLocks noChangeAspect="1"/>
          </p:cNvGraphicFramePr>
          <p:nvPr/>
        </p:nvGraphicFramePr>
        <p:xfrm>
          <a:off x="1143000" y="1066800"/>
          <a:ext cx="7234238" cy="4545013"/>
        </p:xfrm>
        <a:graphic>
          <a:graphicData uri="http://schemas.openxmlformats.org/presentationml/2006/ole">
            <p:oleObj spid="_x0000_s83970" name="Document" r:id="rId3" imgW="6238240" imgH="3919220" progId="Word.Document.8">
              <p:embed/>
            </p:oleObj>
          </a:graphicData>
        </a:graphic>
      </p:graphicFrame>
      <p:sp>
        <p:nvSpPr>
          <p:cNvPr id="83972" name="TextBox 4"/>
          <p:cNvSpPr txBox="1">
            <a:spLocks noChangeArrowheads="1"/>
          </p:cNvSpPr>
          <p:nvPr/>
        </p:nvSpPr>
        <p:spPr bwMode="auto">
          <a:xfrm>
            <a:off x="2438400" y="2824163"/>
            <a:ext cx="4724400" cy="922337"/>
          </a:xfrm>
          <a:prstGeom prst="rect">
            <a:avLst/>
          </a:prstGeom>
          <a:noFill/>
          <a:ln w="9525">
            <a:noFill/>
            <a:miter lim="800000"/>
            <a:headEnd/>
            <a:tailEnd/>
          </a:ln>
        </p:spPr>
        <p:txBody>
          <a:bodyPr>
            <a:prstTxWarp prst="textNoShape">
              <a:avLst/>
            </a:prstTxWarp>
            <a:spAutoFit/>
          </a:bodyPr>
          <a:lstStyle/>
          <a:p>
            <a:pPr algn="ctr"/>
            <a:r>
              <a:rPr lang="en-US" sz="5400">
                <a:solidFill>
                  <a:srgbClr val="FFFFFF"/>
                </a:solidFill>
                <a:latin typeface="Calibri" charset="0"/>
              </a:rPr>
              <a:t>1 - SOUNDS</a:t>
            </a:r>
          </a:p>
        </p:txBody>
      </p:sp>
      <p:pic>
        <p:nvPicPr>
          <p:cNvPr id="5" name="Picture 4" descr="Picture 5.png"/>
          <p:cNvPicPr>
            <a:picLocks noChangeAspect="1"/>
          </p:cNvPicPr>
          <p:nvPr/>
        </p:nvPicPr>
        <p:blipFill>
          <a:blip r:embed="rId4"/>
          <a:stretch>
            <a:fillRect/>
          </a:stretch>
        </p:blipFill>
        <p:spPr>
          <a:xfrm>
            <a:off x="8072888" y="23895"/>
            <a:ext cx="1028700" cy="2146300"/>
          </a:xfrm>
          <a:prstGeom prst="rect">
            <a:avLst/>
          </a:prstGeom>
        </p:spPr>
      </p:pic>
    </p:spTree>
  </p:cSld>
  <p:clrMapOvr>
    <a:masterClrMapping/>
  </p:clrMapOvr>
  <p:transition spd="slow">
    <p:dissolv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4995"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solidFill>
                <a:srgbClr val="FFFFFF"/>
              </a:solidFill>
              <a:latin typeface="Calibri" charset="0"/>
            </a:endParaRPr>
          </a:p>
        </p:txBody>
      </p:sp>
      <p:graphicFrame>
        <p:nvGraphicFramePr>
          <p:cNvPr id="84994" name="Object 2"/>
          <p:cNvGraphicFramePr>
            <a:graphicFrameLocks noChangeAspect="1"/>
          </p:cNvGraphicFramePr>
          <p:nvPr/>
        </p:nvGraphicFramePr>
        <p:xfrm>
          <a:off x="1143000" y="1066800"/>
          <a:ext cx="7234238" cy="4545013"/>
        </p:xfrm>
        <a:graphic>
          <a:graphicData uri="http://schemas.openxmlformats.org/presentationml/2006/ole">
            <p:oleObj spid="_x0000_s84994" name="Document" r:id="rId3" imgW="6238240" imgH="3919220" progId="Word.Document.8">
              <p:embed/>
            </p:oleObj>
          </a:graphicData>
        </a:graphic>
      </p:graphicFrame>
      <p:sp>
        <p:nvSpPr>
          <p:cNvPr id="84996" name="TextBox 4"/>
          <p:cNvSpPr txBox="1">
            <a:spLocks noChangeArrowheads="1"/>
          </p:cNvSpPr>
          <p:nvPr/>
        </p:nvSpPr>
        <p:spPr bwMode="auto">
          <a:xfrm>
            <a:off x="2438400" y="2824163"/>
            <a:ext cx="4724400" cy="922337"/>
          </a:xfrm>
          <a:prstGeom prst="rect">
            <a:avLst/>
          </a:prstGeom>
          <a:noFill/>
          <a:ln w="9525">
            <a:noFill/>
            <a:miter lim="800000"/>
            <a:headEnd/>
            <a:tailEnd/>
          </a:ln>
        </p:spPr>
        <p:txBody>
          <a:bodyPr>
            <a:prstTxWarp prst="textNoShape">
              <a:avLst/>
            </a:prstTxWarp>
            <a:spAutoFit/>
          </a:bodyPr>
          <a:lstStyle/>
          <a:p>
            <a:pPr algn="ctr"/>
            <a:r>
              <a:rPr lang="en-US" sz="5400" dirty="0" smtClean="0">
                <a:solidFill>
                  <a:srgbClr val="FFFFFF"/>
                </a:solidFill>
                <a:latin typeface="Calibri" charset="0"/>
              </a:rPr>
              <a:t>Gover</a:t>
            </a:r>
            <a:r>
              <a:rPr lang="en-US" sz="5400" dirty="0" smtClean="0">
                <a:solidFill>
                  <a:srgbClr val="FFFF00"/>
                </a:solidFill>
                <a:latin typeface="Calibri" charset="0"/>
              </a:rPr>
              <a:t>n</a:t>
            </a:r>
            <a:r>
              <a:rPr lang="en-US" sz="5400" dirty="0" smtClean="0">
                <a:solidFill>
                  <a:srgbClr val="FFFFFF"/>
                </a:solidFill>
                <a:latin typeface="Calibri" charset="0"/>
              </a:rPr>
              <a:t>ment</a:t>
            </a:r>
            <a:endParaRPr lang="en-US" sz="5400" dirty="0">
              <a:solidFill>
                <a:srgbClr val="FFFFFF"/>
              </a:solidFill>
              <a:latin typeface="Calibri" charset="0"/>
            </a:endParaRPr>
          </a:p>
        </p:txBody>
      </p:sp>
      <p:pic>
        <p:nvPicPr>
          <p:cNvPr id="5" name="Picture 4" descr="Picture 5.png"/>
          <p:cNvPicPr>
            <a:picLocks noChangeAspect="1"/>
          </p:cNvPicPr>
          <p:nvPr/>
        </p:nvPicPr>
        <p:blipFill>
          <a:blip r:embed="rId4"/>
          <a:stretch>
            <a:fillRect/>
          </a:stretch>
        </p:blipFill>
        <p:spPr>
          <a:xfrm>
            <a:off x="8072888" y="23895"/>
            <a:ext cx="1028700" cy="2146300"/>
          </a:xfrm>
          <a:prstGeom prst="rect">
            <a:avLst/>
          </a:prstGeom>
        </p:spPr>
      </p:pic>
    </p:spTree>
  </p:cSld>
  <p:clrMapOvr>
    <a:masterClrMapping/>
  </p:clrMapOvr>
  <p:transition spd="slow">
    <p:dissolv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4995"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solidFill>
                <a:srgbClr val="FFFFFF"/>
              </a:solidFill>
              <a:latin typeface="Calibri" charset="0"/>
            </a:endParaRPr>
          </a:p>
        </p:txBody>
      </p:sp>
      <p:graphicFrame>
        <p:nvGraphicFramePr>
          <p:cNvPr id="84994" name="Object 2"/>
          <p:cNvGraphicFramePr>
            <a:graphicFrameLocks noChangeAspect="1"/>
          </p:cNvGraphicFramePr>
          <p:nvPr/>
        </p:nvGraphicFramePr>
        <p:xfrm>
          <a:off x="1143000" y="1066800"/>
          <a:ext cx="7234238" cy="4545013"/>
        </p:xfrm>
        <a:graphic>
          <a:graphicData uri="http://schemas.openxmlformats.org/presentationml/2006/ole">
            <p:oleObj spid="_x0000_s405506" name="Document" r:id="rId3" imgW="6238240" imgH="3919220" progId="Word.Document.8">
              <p:embed/>
            </p:oleObj>
          </a:graphicData>
        </a:graphic>
      </p:graphicFrame>
      <p:sp>
        <p:nvSpPr>
          <p:cNvPr id="84996" name="TextBox 4"/>
          <p:cNvSpPr txBox="1">
            <a:spLocks noChangeArrowheads="1"/>
          </p:cNvSpPr>
          <p:nvPr/>
        </p:nvSpPr>
        <p:spPr bwMode="auto">
          <a:xfrm>
            <a:off x="2438400" y="2824163"/>
            <a:ext cx="4724400" cy="922337"/>
          </a:xfrm>
          <a:prstGeom prst="rect">
            <a:avLst/>
          </a:prstGeom>
          <a:noFill/>
          <a:ln w="9525">
            <a:noFill/>
            <a:miter lim="800000"/>
            <a:headEnd/>
            <a:tailEnd/>
          </a:ln>
        </p:spPr>
        <p:txBody>
          <a:bodyPr>
            <a:prstTxWarp prst="textNoShape">
              <a:avLst/>
            </a:prstTxWarp>
            <a:spAutoFit/>
          </a:bodyPr>
          <a:lstStyle/>
          <a:p>
            <a:pPr algn="ctr"/>
            <a:r>
              <a:rPr lang="en-US" sz="5400" dirty="0" smtClean="0">
                <a:solidFill>
                  <a:srgbClr val="FFFFFF"/>
                </a:solidFill>
                <a:latin typeface="Calibri" charset="0"/>
              </a:rPr>
              <a:t>Happen</a:t>
            </a:r>
            <a:r>
              <a:rPr lang="en-US" sz="5400" dirty="0" smtClean="0">
                <a:solidFill>
                  <a:srgbClr val="FFFF00"/>
                </a:solidFill>
                <a:latin typeface="Calibri" charset="0"/>
              </a:rPr>
              <a:t>ed</a:t>
            </a:r>
            <a:endParaRPr lang="en-US" sz="5400" dirty="0">
              <a:solidFill>
                <a:srgbClr val="FFFF00"/>
              </a:solidFill>
              <a:latin typeface="Calibri" charset="0"/>
            </a:endParaRPr>
          </a:p>
        </p:txBody>
      </p:sp>
      <p:pic>
        <p:nvPicPr>
          <p:cNvPr id="5" name="Picture 4" descr="Picture 5.png"/>
          <p:cNvPicPr>
            <a:picLocks noChangeAspect="1"/>
          </p:cNvPicPr>
          <p:nvPr/>
        </p:nvPicPr>
        <p:blipFill>
          <a:blip r:embed="rId4"/>
          <a:stretch>
            <a:fillRect/>
          </a:stretch>
        </p:blipFill>
        <p:spPr>
          <a:xfrm>
            <a:off x="8072888" y="23895"/>
            <a:ext cx="1028700" cy="2146300"/>
          </a:xfrm>
          <a:prstGeom prst="rect">
            <a:avLst/>
          </a:prstGeom>
        </p:spPr>
      </p:pic>
    </p:spTree>
  </p:cSld>
  <p:clrMapOvr>
    <a:masterClrMapping/>
  </p:clrMapOvr>
  <p:transition spd="slow">
    <p:dissolv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4995"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solidFill>
                <a:srgbClr val="FFFFFF"/>
              </a:solidFill>
              <a:latin typeface="Calibri" charset="0"/>
            </a:endParaRPr>
          </a:p>
        </p:txBody>
      </p:sp>
      <p:graphicFrame>
        <p:nvGraphicFramePr>
          <p:cNvPr id="84994" name="Object 2"/>
          <p:cNvGraphicFramePr>
            <a:graphicFrameLocks noChangeAspect="1"/>
          </p:cNvGraphicFramePr>
          <p:nvPr/>
        </p:nvGraphicFramePr>
        <p:xfrm>
          <a:off x="1143000" y="1066800"/>
          <a:ext cx="7234238" cy="4545013"/>
        </p:xfrm>
        <a:graphic>
          <a:graphicData uri="http://schemas.openxmlformats.org/presentationml/2006/ole">
            <p:oleObj spid="_x0000_s404482" name="Document" r:id="rId3" imgW="6238240" imgH="3919220" progId="Word.Document.8">
              <p:embed/>
            </p:oleObj>
          </a:graphicData>
        </a:graphic>
      </p:graphicFrame>
      <p:sp>
        <p:nvSpPr>
          <p:cNvPr id="84996" name="TextBox 4"/>
          <p:cNvSpPr txBox="1">
            <a:spLocks noChangeArrowheads="1"/>
          </p:cNvSpPr>
          <p:nvPr/>
        </p:nvSpPr>
        <p:spPr bwMode="auto">
          <a:xfrm>
            <a:off x="2438400" y="2824163"/>
            <a:ext cx="4724400" cy="922337"/>
          </a:xfrm>
          <a:prstGeom prst="rect">
            <a:avLst/>
          </a:prstGeom>
          <a:noFill/>
          <a:ln w="9525">
            <a:noFill/>
            <a:miter lim="800000"/>
            <a:headEnd/>
            <a:tailEnd/>
          </a:ln>
        </p:spPr>
        <p:txBody>
          <a:bodyPr>
            <a:prstTxWarp prst="textNoShape">
              <a:avLst/>
            </a:prstTxWarp>
            <a:spAutoFit/>
          </a:bodyPr>
          <a:lstStyle/>
          <a:p>
            <a:pPr algn="ctr"/>
            <a:r>
              <a:rPr lang="en-US" sz="5400" dirty="0" smtClean="0">
                <a:solidFill>
                  <a:srgbClr val="FFFFFF"/>
                </a:solidFill>
                <a:latin typeface="Calibri" charset="0"/>
              </a:rPr>
              <a:t>Feb</a:t>
            </a:r>
            <a:r>
              <a:rPr lang="en-US" sz="5400" dirty="0" smtClean="0">
                <a:solidFill>
                  <a:srgbClr val="FFFF00"/>
                </a:solidFill>
                <a:latin typeface="Calibri" charset="0"/>
              </a:rPr>
              <a:t>ru</a:t>
            </a:r>
            <a:r>
              <a:rPr lang="en-US" sz="5400" dirty="0" smtClean="0">
                <a:solidFill>
                  <a:srgbClr val="FFFFFF"/>
                </a:solidFill>
                <a:latin typeface="Calibri" charset="0"/>
              </a:rPr>
              <a:t>ary</a:t>
            </a:r>
            <a:endParaRPr lang="en-US" sz="5400" dirty="0">
              <a:solidFill>
                <a:srgbClr val="FFFFFF"/>
              </a:solidFill>
              <a:latin typeface="Calibri" charset="0"/>
            </a:endParaRPr>
          </a:p>
        </p:txBody>
      </p:sp>
      <p:pic>
        <p:nvPicPr>
          <p:cNvPr id="5" name="Picture 4" descr="Picture 5.png"/>
          <p:cNvPicPr>
            <a:picLocks noChangeAspect="1"/>
          </p:cNvPicPr>
          <p:nvPr/>
        </p:nvPicPr>
        <p:blipFill>
          <a:blip r:embed="rId4"/>
          <a:stretch>
            <a:fillRect/>
          </a:stretch>
        </p:blipFill>
        <p:spPr>
          <a:xfrm>
            <a:off x="8072888" y="23895"/>
            <a:ext cx="1028700" cy="2146300"/>
          </a:xfrm>
          <a:prstGeom prst="rect">
            <a:avLst/>
          </a:prstGeom>
        </p:spPr>
      </p:pic>
    </p:spTree>
  </p:cSld>
  <p:clrMapOvr>
    <a:masterClrMapping/>
  </p:clrMapOvr>
  <p:transition spd="slow">
    <p:dissolv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6019"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solidFill>
                <a:srgbClr val="FFFFFF"/>
              </a:solidFill>
              <a:latin typeface="Calibri" charset="0"/>
            </a:endParaRPr>
          </a:p>
        </p:txBody>
      </p:sp>
      <p:graphicFrame>
        <p:nvGraphicFramePr>
          <p:cNvPr id="86018" name="Object 2"/>
          <p:cNvGraphicFramePr>
            <a:graphicFrameLocks noChangeAspect="1"/>
          </p:cNvGraphicFramePr>
          <p:nvPr/>
        </p:nvGraphicFramePr>
        <p:xfrm>
          <a:off x="1143000" y="1066800"/>
          <a:ext cx="7234238" cy="4545013"/>
        </p:xfrm>
        <a:graphic>
          <a:graphicData uri="http://schemas.openxmlformats.org/presentationml/2006/ole">
            <p:oleObj spid="_x0000_s86018" name="Document" r:id="rId3" imgW="6238240" imgH="3919220" progId="Word.Document.8">
              <p:embed/>
            </p:oleObj>
          </a:graphicData>
        </a:graphic>
      </p:graphicFrame>
      <p:sp>
        <p:nvSpPr>
          <p:cNvPr id="86020" name="TextBox 4"/>
          <p:cNvSpPr txBox="1">
            <a:spLocks noChangeArrowheads="1"/>
          </p:cNvSpPr>
          <p:nvPr/>
        </p:nvSpPr>
        <p:spPr bwMode="auto">
          <a:xfrm>
            <a:off x="2438400" y="2824163"/>
            <a:ext cx="4724400" cy="923925"/>
          </a:xfrm>
          <a:prstGeom prst="rect">
            <a:avLst/>
          </a:prstGeom>
          <a:noFill/>
          <a:ln w="9525">
            <a:noFill/>
            <a:miter lim="800000"/>
            <a:headEnd/>
            <a:tailEnd/>
          </a:ln>
        </p:spPr>
        <p:txBody>
          <a:bodyPr>
            <a:prstTxWarp prst="textNoShape">
              <a:avLst/>
            </a:prstTxWarp>
            <a:spAutoFit/>
          </a:bodyPr>
          <a:lstStyle/>
          <a:p>
            <a:pPr algn="ctr"/>
            <a:r>
              <a:rPr lang="en-US" sz="5400">
                <a:solidFill>
                  <a:srgbClr val="FFFFFF"/>
                </a:solidFill>
                <a:latin typeface="Calibri" charset="0"/>
              </a:rPr>
              <a:t>2 -VISUALS</a:t>
            </a:r>
          </a:p>
        </p:txBody>
      </p:sp>
      <p:pic>
        <p:nvPicPr>
          <p:cNvPr id="5" name="Picture 4" descr="Picture 5.png"/>
          <p:cNvPicPr>
            <a:picLocks noChangeAspect="1"/>
          </p:cNvPicPr>
          <p:nvPr/>
        </p:nvPicPr>
        <p:blipFill>
          <a:blip r:embed="rId4"/>
          <a:stretch>
            <a:fillRect/>
          </a:stretch>
        </p:blipFill>
        <p:spPr>
          <a:xfrm>
            <a:off x="8072888" y="23895"/>
            <a:ext cx="1028700" cy="2146300"/>
          </a:xfrm>
          <a:prstGeom prst="rect">
            <a:avLst/>
          </a:prstGeom>
        </p:spPr>
      </p:pic>
    </p:spTree>
  </p:cSld>
  <p:clrMapOvr>
    <a:masterClrMapping/>
  </p:clrMapOvr>
  <p:transition spd="slow">
    <p:dissolve/>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7043"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solidFill>
                <a:srgbClr val="FFFFFF"/>
              </a:solidFill>
              <a:latin typeface="Calibri" charset="0"/>
            </a:endParaRPr>
          </a:p>
        </p:txBody>
      </p:sp>
      <p:graphicFrame>
        <p:nvGraphicFramePr>
          <p:cNvPr id="87042" name="Object 2"/>
          <p:cNvGraphicFramePr>
            <a:graphicFrameLocks noChangeAspect="1"/>
          </p:cNvGraphicFramePr>
          <p:nvPr/>
        </p:nvGraphicFramePr>
        <p:xfrm>
          <a:off x="1143000" y="1066800"/>
          <a:ext cx="7234238" cy="4545013"/>
        </p:xfrm>
        <a:graphic>
          <a:graphicData uri="http://schemas.openxmlformats.org/presentationml/2006/ole">
            <p:oleObj spid="_x0000_s87042" name="Document" r:id="rId3" imgW="6238240" imgH="3919220" progId="Word.Document.8">
              <p:embed/>
            </p:oleObj>
          </a:graphicData>
        </a:graphic>
      </p:graphicFrame>
      <p:sp>
        <p:nvSpPr>
          <p:cNvPr id="87044" name="TextBox 4"/>
          <p:cNvSpPr txBox="1">
            <a:spLocks noChangeArrowheads="1"/>
          </p:cNvSpPr>
          <p:nvPr/>
        </p:nvSpPr>
        <p:spPr bwMode="auto">
          <a:xfrm>
            <a:off x="2438400" y="2514600"/>
            <a:ext cx="4724400" cy="1754188"/>
          </a:xfrm>
          <a:prstGeom prst="rect">
            <a:avLst/>
          </a:prstGeom>
          <a:noFill/>
          <a:ln w="9525">
            <a:noFill/>
            <a:miter lim="800000"/>
            <a:headEnd/>
            <a:tailEnd/>
          </a:ln>
        </p:spPr>
        <p:txBody>
          <a:bodyPr>
            <a:prstTxWarp prst="textNoShape">
              <a:avLst/>
            </a:prstTxWarp>
            <a:spAutoFit/>
          </a:bodyPr>
          <a:lstStyle/>
          <a:p>
            <a:pPr algn="ctr"/>
            <a:r>
              <a:rPr lang="en-US" sz="5400" dirty="0">
                <a:solidFill>
                  <a:srgbClr val="FFFFFF"/>
                </a:solidFill>
                <a:latin typeface="Calibri" charset="0"/>
              </a:rPr>
              <a:t>Se-</a:t>
            </a:r>
            <a:r>
              <a:rPr lang="en-US" sz="5400" dirty="0" err="1">
                <a:solidFill>
                  <a:srgbClr val="FFFF00"/>
                </a:solidFill>
                <a:latin typeface="Calibri" charset="0"/>
              </a:rPr>
              <a:t>para</a:t>
            </a:r>
            <a:r>
              <a:rPr lang="en-US" sz="5400" dirty="0" err="1">
                <a:solidFill>
                  <a:srgbClr val="FFFFFF"/>
                </a:solidFill>
                <a:latin typeface="Calibri" charset="0"/>
              </a:rPr>
              <a:t>-te</a:t>
            </a:r>
            <a:endParaRPr lang="en-US" sz="5400" dirty="0">
              <a:solidFill>
                <a:srgbClr val="FFFFFF"/>
              </a:solidFill>
              <a:latin typeface="Calibri" charset="0"/>
            </a:endParaRPr>
          </a:p>
          <a:p>
            <a:pPr algn="ctr"/>
            <a:r>
              <a:rPr lang="en-US" sz="5400" dirty="0">
                <a:solidFill>
                  <a:srgbClr val="FFFFFF"/>
                </a:solidFill>
                <a:latin typeface="Calibri" charset="0"/>
              </a:rPr>
              <a:t>Be-</a:t>
            </a:r>
            <a:r>
              <a:rPr lang="en-US" sz="5400" dirty="0">
                <a:solidFill>
                  <a:srgbClr val="FFFF00"/>
                </a:solidFill>
                <a:latin typeface="Calibri" charset="0"/>
              </a:rPr>
              <a:t>lie</a:t>
            </a:r>
            <a:r>
              <a:rPr lang="en-US" sz="5400" dirty="0">
                <a:solidFill>
                  <a:srgbClr val="FFFFFF"/>
                </a:solidFill>
                <a:latin typeface="Calibri" charset="0"/>
              </a:rPr>
              <a:t>-</a:t>
            </a:r>
            <a:r>
              <a:rPr lang="en-US" sz="5400" dirty="0" err="1">
                <a:solidFill>
                  <a:srgbClr val="FFFFFF"/>
                </a:solidFill>
                <a:latin typeface="Calibri" charset="0"/>
              </a:rPr>
              <a:t>ve</a:t>
            </a:r>
            <a:endParaRPr lang="en-US" sz="5400" dirty="0">
              <a:solidFill>
                <a:srgbClr val="FFFFFF"/>
              </a:solidFill>
              <a:latin typeface="Calibri" charset="0"/>
            </a:endParaRPr>
          </a:p>
        </p:txBody>
      </p:sp>
      <p:pic>
        <p:nvPicPr>
          <p:cNvPr id="5" name="Picture 4" descr="Picture 5.png"/>
          <p:cNvPicPr>
            <a:picLocks noChangeAspect="1"/>
          </p:cNvPicPr>
          <p:nvPr/>
        </p:nvPicPr>
        <p:blipFill>
          <a:blip r:embed="rId4"/>
          <a:stretch>
            <a:fillRect/>
          </a:stretch>
        </p:blipFill>
        <p:spPr>
          <a:xfrm>
            <a:off x="8072888" y="23895"/>
            <a:ext cx="1028700" cy="2146300"/>
          </a:xfrm>
          <a:prstGeom prst="rect">
            <a:avLst/>
          </a:prstGeom>
        </p:spPr>
      </p:pic>
    </p:spTree>
  </p:cSld>
  <p:clrMapOvr>
    <a:masterClrMapping/>
  </p:clrMapOvr>
  <p:transition spd="slow">
    <p:dissolv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8067" name="Rectangle 3"/>
          <p:cNvSpPr>
            <a:spLocks noChangeArrowheads="1"/>
          </p:cNvSpPr>
          <p:nvPr/>
        </p:nvSpPr>
        <p:spPr bwMode="auto">
          <a:xfrm>
            <a:off x="762000" y="609600"/>
            <a:ext cx="7772400" cy="5791200"/>
          </a:xfrm>
          <a:prstGeom prst="rect">
            <a:avLst/>
          </a:prstGeom>
          <a:noFill/>
          <a:ln w="9525">
            <a:noFill/>
            <a:miter lim="800000"/>
            <a:headEnd/>
            <a:tailEnd/>
          </a:ln>
        </p:spPr>
        <p:txBody>
          <a:bodyPr wrap="none" anchor="ctr">
            <a:prstTxWarp prst="textNoShape">
              <a:avLst/>
            </a:prstTxWarp>
          </a:bodyPr>
          <a:lstStyle/>
          <a:p>
            <a:endParaRPr lang="en-US">
              <a:solidFill>
                <a:srgbClr val="FFFFFF"/>
              </a:solidFill>
              <a:latin typeface="Calibri" charset="0"/>
            </a:endParaRPr>
          </a:p>
        </p:txBody>
      </p:sp>
      <p:graphicFrame>
        <p:nvGraphicFramePr>
          <p:cNvPr id="88066" name="Object 2"/>
          <p:cNvGraphicFramePr>
            <a:graphicFrameLocks noChangeAspect="1"/>
          </p:cNvGraphicFramePr>
          <p:nvPr/>
        </p:nvGraphicFramePr>
        <p:xfrm>
          <a:off x="1143000" y="1066800"/>
          <a:ext cx="7234238" cy="4545013"/>
        </p:xfrm>
        <a:graphic>
          <a:graphicData uri="http://schemas.openxmlformats.org/presentationml/2006/ole">
            <p:oleObj spid="_x0000_s88066" name="Document" r:id="rId3" imgW="6238240" imgH="3919220" progId="Word.Document.8">
              <p:embed/>
            </p:oleObj>
          </a:graphicData>
        </a:graphic>
      </p:graphicFrame>
      <p:sp>
        <p:nvSpPr>
          <p:cNvPr id="88068" name="TextBox 4"/>
          <p:cNvSpPr txBox="1">
            <a:spLocks noChangeArrowheads="1"/>
          </p:cNvSpPr>
          <p:nvPr/>
        </p:nvSpPr>
        <p:spPr bwMode="auto">
          <a:xfrm>
            <a:off x="2133600" y="2824163"/>
            <a:ext cx="5334000" cy="923925"/>
          </a:xfrm>
          <a:prstGeom prst="rect">
            <a:avLst/>
          </a:prstGeom>
          <a:noFill/>
          <a:ln w="9525">
            <a:noFill/>
            <a:miter lim="800000"/>
            <a:headEnd/>
            <a:tailEnd/>
          </a:ln>
        </p:spPr>
        <p:txBody>
          <a:bodyPr>
            <a:prstTxWarp prst="textNoShape">
              <a:avLst/>
            </a:prstTxWarp>
            <a:spAutoFit/>
          </a:bodyPr>
          <a:lstStyle/>
          <a:p>
            <a:pPr algn="ctr"/>
            <a:r>
              <a:rPr lang="en-US" sz="5400">
                <a:solidFill>
                  <a:srgbClr val="FFFFFF"/>
                </a:solidFill>
                <a:latin typeface="Calibri" charset="0"/>
              </a:rPr>
              <a:t>3 - MNEMONICS</a:t>
            </a:r>
          </a:p>
        </p:txBody>
      </p:sp>
      <p:pic>
        <p:nvPicPr>
          <p:cNvPr id="5" name="Picture 4" descr="Picture 5.png"/>
          <p:cNvPicPr>
            <a:picLocks noChangeAspect="1"/>
          </p:cNvPicPr>
          <p:nvPr/>
        </p:nvPicPr>
        <p:blipFill>
          <a:blip r:embed="rId4"/>
          <a:stretch>
            <a:fillRect/>
          </a:stretch>
        </p:blipFill>
        <p:spPr>
          <a:xfrm>
            <a:off x="8072888" y="23895"/>
            <a:ext cx="1028700" cy="2146300"/>
          </a:xfrm>
          <a:prstGeom prst="rect">
            <a:avLst/>
          </a:prstGeom>
        </p:spPr>
      </p:pic>
    </p:spTree>
  </p:cSld>
  <p:clrMapOvr>
    <a:masterClrMapping/>
  </p:clrMapOvr>
  <p:transition spd="slow">
    <p:dissolve/>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9091"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solidFill>
                <a:srgbClr val="FFFFFF"/>
              </a:solidFill>
              <a:latin typeface="Calibri" charset="0"/>
            </a:endParaRPr>
          </a:p>
        </p:txBody>
      </p:sp>
      <p:graphicFrame>
        <p:nvGraphicFramePr>
          <p:cNvPr id="89090" name="Object 2"/>
          <p:cNvGraphicFramePr>
            <a:graphicFrameLocks noChangeAspect="1"/>
          </p:cNvGraphicFramePr>
          <p:nvPr/>
        </p:nvGraphicFramePr>
        <p:xfrm>
          <a:off x="1143000" y="1066800"/>
          <a:ext cx="7234238" cy="4545013"/>
        </p:xfrm>
        <a:graphic>
          <a:graphicData uri="http://schemas.openxmlformats.org/presentationml/2006/ole">
            <p:oleObj spid="_x0000_s89090" name="Document" r:id="rId3" imgW="6238240" imgH="3919220" progId="Word.Document.8">
              <p:embed/>
            </p:oleObj>
          </a:graphicData>
        </a:graphic>
      </p:graphicFrame>
      <p:sp>
        <p:nvSpPr>
          <p:cNvPr id="89092" name="TextBox 4"/>
          <p:cNvSpPr txBox="1">
            <a:spLocks noChangeArrowheads="1"/>
          </p:cNvSpPr>
          <p:nvPr/>
        </p:nvSpPr>
        <p:spPr bwMode="auto">
          <a:xfrm>
            <a:off x="2438400" y="2824163"/>
            <a:ext cx="4724400" cy="922337"/>
          </a:xfrm>
          <a:prstGeom prst="rect">
            <a:avLst/>
          </a:prstGeom>
          <a:noFill/>
          <a:ln w="9525">
            <a:noFill/>
            <a:miter lim="800000"/>
            <a:headEnd/>
            <a:tailEnd/>
          </a:ln>
        </p:spPr>
        <p:txBody>
          <a:bodyPr>
            <a:prstTxWarp prst="textNoShape">
              <a:avLst/>
            </a:prstTxWarp>
            <a:spAutoFit/>
          </a:bodyPr>
          <a:lstStyle/>
          <a:p>
            <a:pPr algn="ctr"/>
            <a:r>
              <a:rPr lang="en-US" sz="5400" dirty="0">
                <a:solidFill>
                  <a:srgbClr val="FFFFFF"/>
                </a:solidFill>
                <a:latin typeface="Calibri" charset="0"/>
              </a:rPr>
              <a:t>ne</a:t>
            </a:r>
            <a:r>
              <a:rPr lang="en-US" sz="5400" dirty="0">
                <a:solidFill>
                  <a:srgbClr val="FFFF00"/>
                </a:solidFill>
                <a:latin typeface="Calibri" charset="0"/>
              </a:rPr>
              <a:t>c</a:t>
            </a:r>
            <a:r>
              <a:rPr lang="en-US" sz="5400" dirty="0">
                <a:solidFill>
                  <a:srgbClr val="FFFFFF"/>
                </a:solidFill>
                <a:latin typeface="Calibri" charset="0"/>
              </a:rPr>
              <a:t>e</a:t>
            </a:r>
            <a:r>
              <a:rPr lang="en-US" sz="5400" dirty="0">
                <a:solidFill>
                  <a:srgbClr val="FFFF00"/>
                </a:solidFill>
                <a:latin typeface="Calibri" charset="0"/>
              </a:rPr>
              <a:t>ss</a:t>
            </a:r>
            <a:r>
              <a:rPr lang="en-US" sz="5400" dirty="0">
                <a:solidFill>
                  <a:srgbClr val="FFFFFF"/>
                </a:solidFill>
                <a:latin typeface="Calibri" charset="0"/>
              </a:rPr>
              <a:t>ary</a:t>
            </a:r>
          </a:p>
        </p:txBody>
      </p:sp>
      <p:pic>
        <p:nvPicPr>
          <p:cNvPr id="5" name="Picture 4" descr="Picture 5.png"/>
          <p:cNvPicPr>
            <a:picLocks noChangeAspect="1"/>
          </p:cNvPicPr>
          <p:nvPr/>
        </p:nvPicPr>
        <p:blipFill>
          <a:blip r:embed="rId4"/>
          <a:stretch>
            <a:fillRect/>
          </a:stretch>
        </p:blipFill>
        <p:spPr>
          <a:xfrm>
            <a:off x="8072888" y="23895"/>
            <a:ext cx="1028700" cy="2146300"/>
          </a:xfrm>
          <a:prstGeom prst="rect">
            <a:avLst/>
          </a:prstGeom>
        </p:spPr>
      </p:pic>
    </p:spTree>
  </p:cSld>
  <p:clrMapOvr>
    <a:masterClrMapping/>
  </p:clrMapOvr>
  <p:transition spd="slow">
    <p:dissolve/>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9091"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solidFill>
                <a:srgbClr val="FFFFFF"/>
              </a:solidFill>
              <a:latin typeface="Calibri" charset="0"/>
            </a:endParaRPr>
          </a:p>
        </p:txBody>
      </p:sp>
      <p:graphicFrame>
        <p:nvGraphicFramePr>
          <p:cNvPr id="89090" name="Object 2"/>
          <p:cNvGraphicFramePr>
            <a:graphicFrameLocks noChangeAspect="1"/>
          </p:cNvGraphicFramePr>
          <p:nvPr/>
        </p:nvGraphicFramePr>
        <p:xfrm>
          <a:off x="1143000" y="1066800"/>
          <a:ext cx="7234238" cy="4545013"/>
        </p:xfrm>
        <a:graphic>
          <a:graphicData uri="http://schemas.openxmlformats.org/presentationml/2006/ole">
            <p:oleObj spid="_x0000_s406530" name="Document" r:id="rId3" imgW="6238240" imgH="3919220" progId="Word.Document.8">
              <p:embed/>
            </p:oleObj>
          </a:graphicData>
        </a:graphic>
      </p:graphicFrame>
      <p:sp>
        <p:nvSpPr>
          <p:cNvPr id="89092" name="TextBox 4"/>
          <p:cNvSpPr txBox="1">
            <a:spLocks noChangeArrowheads="1"/>
          </p:cNvSpPr>
          <p:nvPr/>
        </p:nvSpPr>
        <p:spPr bwMode="auto">
          <a:xfrm>
            <a:off x="2438400" y="2824163"/>
            <a:ext cx="4724400" cy="922337"/>
          </a:xfrm>
          <a:prstGeom prst="rect">
            <a:avLst/>
          </a:prstGeom>
          <a:noFill/>
          <a:ln w="9525">
            <a:noFill/>
            <a:miter lim="800000"/>
            <a:headEnd/>
            <a:tailEnd/>
          </a:ln>
        </p:spPr>
        <p:txBody>
          <a:bodyPr>
            <a:prstTxWarp prst="textNoShape">
              <a:avLst/>
            </a:prstTxWarp>
            <a:spAutoFit/>
          </a:bodyPr>
          <a:lstStyle/>
          <a:p>
            <a:pPr algn="ctr"/>
            <a:r>
              <a:rPr lang="en-US" sz="5400" dirty="0" smtClean="0">
                <a:solidFill>
                  <a:srgbClr val="FFFFFF"/>
                </a:solidFill>
                <a:latin typeface="Calibri" charset="0"/>
              </a:rPr>
              <a:t>a</a:t>
            </a:r>
            <a:r>
              <a:rPr lang="en-US" sz="5400" dirty="0" smtClean="0">
                <a:solidFill>
                  <a:srgbClr val="FFFF00"/>
                </a:solidFill>
                <a:latin typeface="Calibri" charset="0"/>
              </a:rPr>
              <a:t>cc</a:t>
            </a:r>
            <a:r>
              <a:rPr lang="en-US" sz="5400" dirty="0" smtClean="0">
                <a:solidFill>
                  <a:srgbClr val="FFFFFF"/>
                </a:solidFill>
                <a:latin typeface="Calibri" charset="0"/>
              </a:rPr>
              <a:t>o</a:t>
            </a:r>
            <a:r>
              <a:rPr lang="en-US" sz="5400" dirty="0" smtClean="0">
                <a:solidFill>
                  <a:srgbClr val="FFFF00"/>
                </a:solidFill>
                <a:latin typeface="Calibri" charset="0"/>
              </a:rPr>
              <a:t>mm</a:t>
            </a:r>
            <a:r>
              <a:rPr lang="en-US" sz="5400" dirty="0" smtClean="0">
                <a:solidFill>
                  <a:srgbClr val="FFFFFF"/>
                </a:solidFill>
                <a:latin typeface="Calibri" charset="0"/>
              </a:rPr>
              <a:t>odation</a:t>
            </a:r>
            <a:endParaRPr lang="en-US" sz="5400" dirty="0">
              <a:solidFill>
                <a:srgbClr val="FFFFFF"/>
              </a:solidFill>
              <a:latin typeface="Calibri" charset="0"/>
            </a:endParaRPr>
          </a:p>
        </p:txBody>
      </p:sp>
      <p:pic>
        <p:nvPicPr>
          <p:cNvPr id="5" name="Picture 4" descr="Picture 5.png"/>
          <p:cNvPicPr>
            <a:picLocks noChangeAspect="1"/>
          </p:cNvPicPr>
          <p:nvPr/>
        </p:nvPicPr>
        <p:blipFill>
          <a:blip r:embed="rId4"/>
          <a:stretch>
            <a:fillRect/>
          </a:stretch>
        </p:blipFill>
        <p:spPr>
          <a:xfrm>
            <a:off x="8072888" y="23895"/>
            <a:ext cx="1028700" cy="2146300"/>
          </a:xfrm>
          <a:prstGeom prst="rect">
            <a:avLst/>
          </a:prstGeom>
        </p:spPr>
      </p:pic>
    </p:spTree>
  </p:cSld>
  <p:clrMapOvr>
    <a:masterClrMapping/>
  </p:clrMapOvr>
  <p:transition spd="slow">
    <p:dissolve/>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0114" name="Line 5"/>
          <p:cNvSpPr>
            <a:spLocks noChangeShapeType="1"/>
          </p:cNvSpPr>
          <p:nvPr/>
        </p:nvSpPr>
        <p:spPr bwMode="auto">
          <a:xfrm>
            <a:off x="1676400" y="1247775"/>
            <a:ext cx="67818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0" name="TextBox 19"/>
          <p:cNvSpPr txBox="1">
            <a:spLocks noChangeArrowheads="1"/>
          </p:cNvSpPr>
          <p:nvPr/>
        </p:nvSpPr>
        <p:spPr bwMode="auto">
          <a:xfrm>
            <a:off x="1676400" y="2362200"/>
            <a:ext cx="7162800" cy="3970338"/>
          </a:xfrm>
          <a:prstGeom prst="rect">
            <a:avLst/>
          </a:prstGeom>
          <a:noFill/>
          <a:ln w="9525">
            <a:noFill/>
            <a:miter lim="800000"/>
            <a:headEnd/>
            <a:tailEnd/>
          </a:ln>
        </p:spPr>
        <p:txBody>
          <a:bodyPr>
            <a:prstTxWarp prst="textNoShape">
              <a:avLst/>
            </a:prstTxWarp>
            <a:spAutoFit/>
          </a:bodyPr>
          <a:lstStyle/>
          <a:p>
            <a:pPr marL="742950" indent="-742950">
              <a:buFont typeface="Calibri" charset="0"/>
              <a:buAutoNum type="arabicPeriod"/>
            </a:pPr>
            <a:r>
              <a:rPr lang="en-US" sz="3600">
                <a:solidFill>
                  <a:srgbClr val="FFFFFF"/>
                </a:solidFill>
                <a:latin typeface="Calibri" charset="0"/>
              </a:rPr>
              <a:t>Teach reading – scanning, skimming, analysis</a:t>
            </a:r>
          </a:p>
          <a:p>
            <a:pPr marL="742950" indent="-742950">
              <a:buFont typeface="Calibri" charset="0"/>
              <a:buAutoNum type="arabicPeriod"/>
            </a:pPr>
            <a:r>
              <a:rPr lang="en-US" sz="3600">
                <a:solidFill>
                  <a:srgbClr val="FFFFFF"/>
                </a:solidFill>
                <a:latin typeface="Calibri" charset="0"/>
              </a:rPr>
              <a:t>Read aloud and display</a:t>
            </a:r>
          </a:p>
          <a:p>
            <a:pPr marL="742950" indent="-742950">
              <a:buFont typeface="Calibri" charset="0"/>
              <a:buAutoNum type="arabicPeriod"/>
            </a:pPr>
            <a:r>
              <a:rPr lang="en-US" sz="3600">
                <a:solidFill>
                  <a:srgbClr val="FFFFFF"/>
                </a:solidFill>
                <a:latin typeface="Calibri" charset="0"/>
              </a:rPr>
              <a:t>Teach key vocabulary</a:t>
            </a:r>
          </a:p>
          <a:p>
            <a:pPr marL="742950" indent="-742950">
              <a:buFont typeface="Calibri" charset="0"/>
              <a:buAutoNum type="arabicPeriod"/>
            </a:pPr>
            <a:r>
              <a:rPr lang="en-US" sz="3600">
                <a:solidFill>
                  <a:srgbClr val="FFFFFF"/>
                </a:solidFill>
                <a:latin typeface="Calibri" charset="0"/>
              </a:rPr>
              <a:t>Demystify spelling</a:t>
            </a:r>
          </a:p>
          <a:p>
            <a:pPr marL="742950" indent="-742950">
              <a:buFont typeface="Calibri" charset="0"/>
              <a:buAutoNum type="arabicPeriod"/>
            </a:pPr>
            <a:r>
              <a:rPr lang="en-US" sz="3600">
                <a:solidFill>
                  <a:srgbClr val="FFFFFF"/>
                </a:solidFill>
                <a:latin typeface="Calibri" charset="0"/>
              </a:rPr>
              <a:t>Teach research, not FOFO</a:t>
            </a:r>
          </a:p>
          <a:p>
            <a:pPr marL="742950" indent="-742950"/>
            <a:endParaRPr lang="en-US" sz="3600">
              <a:solidFill>
                <a:srgbClr val="FFFFFF"/>
              </a:solidFill>
              <a:latin typeface="Calibri" charset="0"/>
            </a:endParaRPr>
          </a:p>
        </p:txBody>
      </p:sp>
      <p:pic>
        <p:nvPicPr>
          <p:cNvPr id="90116" name="Picture 4"/>
          <p:cNvPicPr>
            <a:picLocks noChangeAspect="1" noChangeArrowheads="1"/>
          </p:cNvPicPr>
          <p:nvPr/>
        </p:nvPicPr>
        <p:blipFill>
          <a:blip r:embed="rId3"/>
          <a:srcRect/>
          <a:stretch>
            <a:fillRect/>
          </a:stretch>
        </p:blipFill>
        <p:spPr bwMode="auto">
          <a:xfrm>
            <a:off x="0" y="0"/>
            <a:ext cx="1905000" cy="1905000"/>
          </a:xfrm>
          <a:prstGeom prst="rect">
            <a:avLst/>
          </a:prstGeom>
          <a:noFill/>
          <a:ln w="9525">
            <a:noFill/>
            <a:miter lim="800000"/>
            <a:headEnd/>
            <a:tailEnd/>
          </a:ln>
        </p:spPr>
      </p:pic>
      <p:pic>
        <p:nvPicPr>
          <p:cNvPr id="5" name="Picture 4" descr="Picture 5.png"/>
          <p:cNvPicPr>
            <a:picLocks noChangeAspect="1"/>
          </p:cNvPicPr>
          <p:nvPr/>
        </p:nvPicPr>
        <p:blipFill>
          <a:blip r:embed="rId4"/>
          <a:stretch>
            <a:fillRect/>
          </a:stretch>
        </p:blipFill>
        <p:spPr>
          <a:xfrm>
            <a:off x="8072888" y="23895"/>
            <a:ext cx="1028700" cy="2146300"/>
          </a:xfrm>
          <a:prstGeom prst="rect">
            <a:avLst/>
          </a:prstGeom>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wipe(left)">
                                      <p:cBhvr>
                                        <p:cTn id="7" dur="500"/>
                                        <p:tgtEl>
                                          <p:spTgt spid="2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
                                            <p:txEl>
                                              <p:pRg st="1" end="1"/>
                                            </p:txEl>
                                          </p:spTgt>
                                        </p:tgtEl>
                                        <p:attrNameLst>
                                          <p:attrName>style.visibility</p:attrName>
                                        </p:attrNameLst>
                                      </p:cBhvr>
                                      <p:to>
                                        <p:strVal val="visible"/>
                                      </p:to>
                                    </p:set>
                                    <p:animEffect transition="in" filter="wipe(left)">
                                      <p:cBhvr>
                                        <p:cTn id="12" dur="500"/>
                                        <p:tgtEl>
                                          <p:spTgt spid="2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wipe(left)">
                                      <p:cBhvr>
                                        <p:cTn id="17" dur="500"/>
                                        <p:tgtEl>
                                          <p:spTgt spid="2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0">
                                            <p:txEl>
                                              <p:pRg st="3" end="3"/>
                                            </p:txEl>
                                          </p:spTgt>
                                        </p:tgtEl>
                                        <p:attrNameLst>
                                          <p:attrName>style.visibility</p:attrName>
                                        </p:attrNameLst>
                                      </p:cBhvr>
                                      <p:to>
                                        <p:strVal val="visible"/>
                                      </p:to>
                                    </p:set>
                                    <p:animEffect transition="in" filter="wipe(left)">
                                      <p:cBhvr>
                                        <p:cTn id="22" dur="500"/>
                                        <p:tgtEl>
                                          <p:spTgt spid="2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0">
                                            <p:txEl>
                                              <p:pRg st="4" end="4"/>
                                            </p:txEl>
                                          </p:spTgt>
                                        </p:tgtEl>
                                        <p:attrNameLst>
                                          <p:attrName>style.visibility</p:attrName>
                                        </p:attrNameLst>
                                      </p:cBhvr>
                                      <p:to>
                                        <p:strVal val="visible"/>
                                      </p:to>
                                    </p:set>
                                    <p:animEffect transition="in" filter="wipe(left)">
                                      <p:cBhvr>
                                        <p:cTn id="27" dur="500"/>
                                        <p:tgtEl>
                                          <p:spTgt spid="2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bldLvl="3"/>
    </p:bld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5" name="Picture 4"/>
          <p:cNvPicPr>
            <a:picLocks noChangeAspect="1"/>
          </p:cNvPicPr>
          <p:nvPr/>
        </p:nvPicPr>
        <p:blipFill>
          <a:blip r:embed="rId2"/>
          <a:stretch>
            <a:fillRect/>
          </a:stretch>
        </p:blipFill>
        <p:spPr>
          <a:xfrm>
            <a:off x="-76200" y="228600"/>
            <a:ext cx="9261738" cy="6431763"/>
          </a:xfrm>
          <a:prstGeom prst="rect">
            <a:avLst/>
          </a:prstGeom>
        </p:spPr>
      </p:pic>
      <p:sp>
        <p:nvSpPr>
          <p:cNvPr id="6" name="Rectangle 5"/>
          <p:cNvSpPr/>
          <p:nvPr/>
        </p:nvSpPr>
        <p:spPr>
          <a:xfrm>
            <a:off x="3810000" y="0"/>
            <a:ext cx="5432502" cy="6858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76199" y="0"/>
            <a:ext cx="2158411" cy="6858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5"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0178" name="Line 5"/>
          <p:cNvSpPr>
            <a:spLocks noChangeShapeType="1"/>
          </p:cNvSpPr>
          <p:nvPr/>
        </p:nvSpPr>
        <p:spPr bwMode="auto">
          <a:xfrm>
            <a:off x="1676400" y="1247775"/>
            <a:ext cx="67818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 name="Cloud Callout 5"/>
          <p:cNvSpPr/>
          <p:nvPr/>
        </p:nvSpPr>
        <p:spPr>
          <a:xfrm>
            <a:off x="914400" y="381000"/>
            <a:ext cx="4572000" cy="2590800"/>
          </a:xfrm>
          <a:prstGeom prst="cloudCallout">
            <a:avLst>
              <a:gd name="adj1" fmla="val -70379"/>
              <a:gd name="adj2" fmla="val 80607"/>
            </a:avLst>
          </a:prstGeom>
          <a:solidFill>
            <a:srgbClr val="3366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FFFFFF"/>
                </a:solidFill>
              </a:rPr>
              <a:t>1: What kinds of texts do students in your subject need to read? What are the barriers to understanding? How do you help them – eg with vocabulary?</a:t>
            </a:r>
            <a:endParaRPr lang="en-US" dirty="0">
              <a:solidFill>
                <a:srgbClr val="FFFFFF"/>
              </a:solidFill>
            </a:endParaRPr>
          </a:p>
        </p:txBody>
      </p:sp>
      <p:sp>
        <p:nvSpPr>
          <p:cNvPr id="7" name="Cloud Callout 6"/>
          <p:cNvSpPr/>
          <p:nvPr/>
        </p:nvSpPr>
        <p:spPr>
          <a:xfrm>
            <a:off x="4419600" y="1981200"/>
            <a:ext cx="4572000" cy="2590800"/>
          </a:xfrm>
          <a:prstGeom prst="cloudCallout">
            <a:avLst>
              <a:gd name="adj1" fmla="val 49734"/>
              <a:gd name="adj2" fmla="val 103130"/>
            </a:avLst>
          </a:prstGeom>
          <a:solidFill>
            <a:srgbClr val="3366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FFFFFF"/>
                </a:solidFill>
              </a:rPr>
              <a:t>2: What are the ‘power words’ in your subject? Where do students encounter them? Which are the troublesome spellings? How do you demystify them?</a:t>
            </a:r>
            <a:endParaRPr lang="en-US" dirty="0">
              <a:solidFill>
                <a:srgbClr val="FFFFFF"/>
              </a:solidFill>
            </a:endParaRPr>
          </a:p>
        </p:txBody>
      </p:sp>
      <p:sp>
        <p:nvSpPr>
          <p:cNvPr id="8" name="Cloud Callout 7"/>
          <p:cNvSpPr/>
          <p:nvPr/>
        </p:nvSpPr>
        <p:spPr>
          <a:xfrm>
            <a:off x="762000" y="3581400"/>
            <a:ext cx="4572000" cy="2590800"/>
          </a:xfrm>
          <a:prstGeom prst="cloudCallout">
            <a:avLst>
              <a:gd name="adj1" fmla="val -63432"/>
              <a:gd name="adj2" fmla="val 70453"/>
            </a:avLst>
          </a:prstGeom>
          <a:solidFill>
            <a:srgbClr val="3366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FFFFFF"/>
                </a:solidFill>
              </a:rPr>
              <a:t>3: What’s your contribution to reading for pleasure? Do students see you reading and hear you talk about reading? Do you teach them research skills?</a:t>
            </a:r>
            <a:endParaRPr lang="en-US" dirty="0">
              <a:solidFill>
                <a:srgbClr val="FFFFFF"/>
              </a:solidFill>
            </a:endParaRPr>
          </a:p>
        </p:txBody>
      </p:sp>
      <p:sp>
        <p:nvSpPr>
          <p:cNvPr id="9" name="Folded Corner 8"/>
          <p:cNvSpPr/>
          <p:nvPr/>
        </p:nvSpPr>
        <p:spPr>
          <a:xfrm>
            <a:off x="5867400" y="5791200"/>
            <a:ext cx="2590800" cy="838200"/>
          </a:xfrm>
          <a:prstGeom prst="foldedCorner">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solidFill>
                  <a:srgbClr val="000000"/>
                </a:solidFill>
              </a:rPr>
              <a:t>Team Implications …</a:t>
            </a:r>
            <a:endParaRPr lang="en-US" sz="2000" dirty="0">
              <a:solidFill>
                <a:srgbClr val="000000"/>
              </a:solidFill>
            </a:endParaRP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lide(from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slide(from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slide(fromLeft)">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8"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slide(fromLeft)">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2162" name="Line 5"/>
          <p:cNvSpPr>
            <a:spLocks noChangeShapeType="1"/>
          </p:cNvSpPr>
          <p:nvPr/>
        </p:nvSpPr>
        <p:spPr bwMode="auto">
          <a:xfrm>
            <a:off x="1676400" y="1247775"/>
            <a:ext cx="67818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pic>
        <p:nvPicPr>
          <p:cNvPr id="92163" name="Picture 4"/>
          <p:cNvPicPr>
            <a:picLocks noChangeAspect="1" noChangeArrowheads="1"/>
          </p:cNvPicPr>
          <p:nvPr/>
        </p:nvPicPr>
        <p:blipFill>
          <a:blip r:embed="rId3"/>
          <a:srcRect/>
          <a:stretch>
            <a:fillRect/>
          </a:stretch>
        </p:blipFill>
        <p:spPr bwMode="auto">
          <a:xfrm>
            <a:off x="0" y="88900"/>
            <a:ext cx="2133600" cy="1917700"/>
          </a:xfrm>
          <a:prstGeom prst="rect">
            <a:avLst/>
          </a:prstGeom>
          <a:noFill/>
          <a:ln w="9525">
            <a:noFill/>
            <a:miter lim="800000"/>
            <a:headEnd/>
            <a:tailEnd/>
          </a:ln>
        </p:spPr>
      </p:pic>
      <p:sp>
        <p:nvSpPr>
          <p:cNvPr id="20" name="TextBox 19"/>
          <p:cNvSpPr txBox="1">
            <a:spLocks noChangeArrowheads="1"/>
          </p:cNvSpPr>
          <p:nvPr/>
        </p:nvSpPr>
        <p:spPr bwMode="auto">
          <a:xfrm>
            <a:off x="1676400" y="2362200"/>
            <a:ext cx="7162800" cy="3416300"/>
          </a:xfrm>
          <a:prstGeom prst="rect">
            <a:avLst/>
          </a:prstGeom>
          <a:noFill/>
          <a:ln w="9525">
            <a:noFill/>
            <a:miter lim="800000"/>
            <a:headEnd/>
            <a:tailEnd/>
          </a:ln>
        </p:spPr>
        <p:txBody>
          <a:bodyPr>
            <a:prstTxWarp prst="textNoShape">
              <a:avLst/>
            </a:prstTxWarp>
            <a:spAutoFit/>
          </a:bodyPr>
          <a:lstStyle/>
          <a:p>
            <a:pPr marL="742950" indent="-742950">
              <a:buFont typeface="Calibri" charset="0"/>
              <a:buAutoNum type="arabicPeriod"/>
            </a:pPr>
            <a:r>
              <a:rPr lang="en-US" sz="3600" dirty="0">
                <a:solidFill>
                  <a:srgbClr val="FFFFFF"/>
                </a:solidFill>
                <a:latin typeface="Calibri" charset="0"/>
              </a:rPr>
              <a:t>Demonstrate writing</a:t>
            </a:r>
          </a:p>
          <a:p>
            <a:pPr marL="742950" indent="-742950">
              <a:buFont typeface="Calibri" charset="0"/>
              <a:buAutoNum type="arabicPeriod"/>
            </a:pPr>
            <a:r>
              <a:rPr lang="en-US" sz="3600" dirty="0">
                <a:solidFill>
                  <a:srgbClr val="FFFFFF"/>
                </a:solidFill>
                <a:latin typeface="Calibri" charset="0"/>
              </a:rPr>
              <a:t>Teach composition &amp;</a:t>
            </a:r>
            <a:r>
              <a:rPr lang="en-US" sz="3600" dirty="0" smtClean="0">
                <a:solidFill>
                  <a:srgbClr val="FFFFFF"/>
                </a:solidFill>
                <a:latin typeface="Calibri" charset="0"/>
              </a:rPr>
              <a:t> planning</a:t>
            </a:r>
          </a:p>
          <a:p>
            <a:pPr marL="742950" indent="-742950">
              <a:buFont typeface="Calibri" charset="0"/>
              <a:buAutoNum type="arabicPeriod"/>
            </a:pPr>
            <a:r>
              <a:rPr lang="en-US" sz="3600" dirty="0">
                <a:solidFill>
                  <a:srgbClr val="FFFFFF"/>
                </a:solidFill>
                <a:latin typeface="Calibri" charset="0"/>
              </a:rPr>
              <a:t>Allow oral rehearsal</a:t>
            </a:r>
          </a:p>
          <a:p>
            <a:pPr marL="742950" indent="-742950">
              <a:buFont typeface="Calibri" charset="0"/>
              <a:buAutoNum type="arabicPeriod"/>
            </a:pPr>
            <a:r>
              <a:rPr lang="en-US" sz="3600" dirty="0">
                <a:solidFill>
                  <a:srgbClr val="FFFFFF"/>
                </a:solidFill>
                <a:latin typeface="Calibri" charset="0"/>
              </a:rPr>
              <a:t>Short &amp; long sentences</a:t>
            </a:r>
          </a:p>
          <a:p>
            <a:pPr marL="742950" indent="-742950">
              <a:buFont typeface="Calibri" charset="0"/>
              <a:buAutoNum type="arabicPeriod"/>
            </a:pPr>
            <a:r>
              <a:rPr lang="en-US" sz="3600" dirty="0">
                <a:solidFill>
                  <a:srgbClr val="FFFFFF"/>
                </a:solidFill>
                <a:latin typeface="Calibri" charset="0"/>
              </a:rPr>
              <a:t>Connectives</a:t>
            </a:r>
          </a:p>
          <a:p>
            <a:pPr marL="742950" indent="-742950"/>
            <a:endParaRPr lang="en-US" sz="3600" dirty="0">
              <a:solidFill>
                <a:srgbClr val="FFFFFF"/>
              </a:solidFill>
              <a:latin typeface="Calibri" charset="0"/>
            </a:endParaRPr>
          </a:p>
        </p:txBody>
      </p:sp>
      <p:pic>
        <p:nvPicPr>
          <p:cNvPr id="5" name="Picture 4" descr="Picture 5.png"/>
          <p:cNvPicPr>
            <a:picLocks noChangeAspect="1"/>
          </p:cNvPicPr>
          <p:nvPr/>
        </p:nvPicPr>
        <p:blipFill>
          <a:blip r:embed="rId4"/>
          <a:stretch>
            <a:fillRect/>
          </a:stretch>
        </p:blipFill>
        <p:spPr>
          <a:xfrm>
            <a:off x="8072888" y="23895"/>
            <a:ext cx="1028700" cy="2146300"/>
          </a:xfrm>
          <a:prstGeom prst="rect">
            <a:avLst/>
          </a:prstGeom>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wipe(left)">
                                      <p:cBhvr>
                                        <p:cTn id="7" dur="500"/>
                                        <p:tgtEl>
                                          <p:spTgt spid="2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
                                            <p:txEl>
                                              <p:pRg st="1" end="1"/>
                                            </p:txEl>
                                          </p:spTgt>
                                        </p:tgtEl>
                                        <p:attrNameLst>
                                          <p:attrName>style.visibility</p:attrName>
                                        </p:attrNameLst>
                                      </p:cBhvr>
                                      <p:to>
                                        <p:strVal val="visible"/>
                                      </p:to>
                                    </p:set>
                                    <p:animEffect transition="in" filter="wipe(left)">
                                      <p:cBhvr>
                                        <p:cTn id="12" dur="500"/>
                                        <p:tgtEl>
                                          <p:spTgt spid="2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wipe(left)">
                                      <p:cBhvr>
                                        <p:cTn id="17" dur="500"/>
                                        <p:tgtEl>
                                          <p:spTgt spid="2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0">
                                            <p:txEl>
                                              <p:pRg st="3" end="3"/>
                                            </p:txEl>
                                          </p:spTgt>
                                        </p:tgtEl>
                                        <p:attrNameLst>
                                          <p:attrName>style.visibility</p:attrName>
                                        </p:attrNameLst>
                                      </p:cBhvr>
                                      <p:to>
                                        <p:strVal val="visible"/>
                                      </p:to>
                                    </p:set>
                                    <p:animEffect transition="in" filter="wipe(left)">
                                      <p:cBhvr>
                                        <p:cTn id="22" dur="500"/>
                                        <p:tgtEl>
                                          <p:spTgt spid="2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0">
                                            <p:txEl>
                                              <p:pRg st="4" end="4"/>
                                            </p:txEl>
                                          </p:spTgt>
                                        </p:tgtEl>
                                        <p:attrNameLst>
                                          <p:attrName>style.visibility</p:attrName>
                                        </p:attrNameLst>
                                      </p:cBhvr>
                                      <p:to>
                                        <p:strVal val="visible"/>
                                      </p:to>
                                    </p:set>
                                    <p:animEffect transition="in" filter="wipe(left)">
                                      <p:cBhvr>
                                        <p:cTn id="27" dur="500"/>
                                        <p:tgtEl>
                                          <p:spTgt spid="2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bldLvl="3"/>
    </p:bldLst>
  </p:timing>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4210" name="Text Box 6"/>
          <p:cNvSpPr txBox="1">
            <a:spLocks noChangeArrowheads="1"/>
          </p:cNvSpPr>
          <p:nvPr/>
        </p:nvSpPr>
        <p:spPr bwMode="auto">
          <a:xfrm>
            <a:off x="609600" y="762000"/>
            <a:ext cx="8077200" cy="5940425"/>
          </a:xfrm>
          <a:prstGeom prst="rect">
            <a:avLst/>
          </a:prstGeom>
          <a:noFill/>
          <a:ln w="9525">
            <a:noFill/>
            <a:miter lim="800000"/>
            <a:headEnd/>
            <a:tailEnd/>
          </a:ln>
        </p:spPr>
        <p:txBody>
          <a:bodyPr>
            <a:prstTxWarp prst="textNoShape">
              <a:avLst/>
            </a:prstTxWarp>
            <a:spAutoFit/>
          </a:bodyPr>
          <a:lstStyle/>
          <a:p>
            <a:pPr algn="ctr">
              <a:spcBef>
                <a:spcPct val="50000"/>
              </a:spcBef>
            </a:pPr>
            <a:r>
              <a:rPr lang="en-US" sz="3600">
                <a:solidFill>
                  <a:srgbClr val="FFFF00"/>
                </a:solidFill>
                <a:latin typeface="Calibri" charset="0"/>
              </a:rPr>
              <a:t>Know your connectives</a:t>
            </a:r>
          </a:p>
          <a:p>
            <a:pPr algn="ctr">
              <a:spcBef>
                <a:spcPct val="50000"/>
              </a:spcBef>
            </a:pPr>
            <a:endParaRPr lang="en-US" sz="3200">
              <a:solidFill>
                <a:srgbClr val="FFFF00"/>
              </a:solidFill>
              <a:latin typeface="Calibri" charset="0"/>
            </a:endParaRPr>
          </a:p>
          <a:p>
            <a:pPr>
              <a:spcBef>
                <a:spcPct val="50000"/>
              </a:spcBef>
            </a:pPr>
            <a:r>
              <a:rPr lang="en-US" sz="2000" b="1">
                <a:solidFill>
                  <a:srgbClr val="FFFF00"/>
                </a:solidFill>
                <a:latin typeface="Calibri" charset="0"/>
              </a:rPr>
              <a:t>Adding</a:t>
            </a:r>
            <a:r>
              <a:rPr lang="en-US" sz="2000">
                <a:solidFill>
                  <a:srgbClr val="FFFFFF"/>
                </a:solidFill>
                <a:latin typeface="Calibri" charset="0"/>
              </a:rPr>
              <a:t>: and, also, as well as, moreover, too</a:t>
            </a:r>
          </a:p>
          <a:p>
            <a:pPr>
              <a:spcBef>
                <a:spcPct val="50000"/>
              </a:spcBef>
            </a:pPr>
            <a:r>
              <a:rPr lang="en-US" sz="2000" b="1">
                <a:solidFill>
                  <a:srgbClr val="FFFF00"/>
                </a:solidFill>
                <a:latin typeface="Calibri" charset="0"/>
              </a:rPr>
              <a:t>Cause &amp; effect</a:t>
            </a:r>
            <a:r>
              <a:rPr lang="en-US" sz="2000">
                <a:solidFill>
                  <a:srgbClr val="FFFFFF"/>
                </a:solidFill>
                <a:latin typeface="Calibri" charset="0"/>
              </a:rPr>
              <a:t>: because, so, therefore, thus, consequently</a:t>
            </a:r>
          </a:p>
          <a:p>
            <a:pPr>
              <a:spcBef>
                <a:spcPct val="50000"/>
              </a:spcBef>
            </a:pPr>
            <a:r>
              <a:rPr lang="en-US" sz="2000" b="1">
                <a:solidFill>
                  <a:srgbClr val="FFFF00"/>
                </a:solidFill>
                <a:latin typeface="Calibri" charset="0"/>
              </a:rPr>
              <a:t>Sequencing</a:t>
            </a:r>
            <a:r>
              <a:rPr lang="en-US" sz="2000">
                <a:solidFill>
                  <a:srgbClr val="FFFFFF"/>
                </a:solidFill>
                <a:latin typeface="Calibri" charset="0"/>
              </a:rPr>
              <a:t>: next, then, first, finally, meanwhile, before, after</a:t>
            </a:r>
          </a:p>
          <a:p>
            <a:pPr>
              <a:spcBef>
                <a:spcPct val="50000"/>
              </a:spcBef>
            </a:pPr>
            <a:r>
              <a:rPr lang="en-US" sz="2000" b="1">
                <a:solidFill>
                  <a:srgbClr val="FFFF00"/>
                </a:solidFill>
                <a:latin typeface="Calibri" charset="0"/>
              </a:rPr>
              <a:t>Qualifying</a:t>
            </a:r>
            <a:r>
              <a:rPr lang="en-US" sz="2000">
                <a:solidFill>
                  <a:srgbClr val="FFFFFF"/>
                </a:solidFill>
                <a:latin typeface="Calibri" charset="0"/>
              </a:rPr>
              <a:t>: however, although, unless, except, if, as long as, apart from, yet</a:t>
            </a:r>
          </a:p>
          <a:p>
            <a:pPr>
              <a:spcBef>
                <a:spcPct val="50000"/>
              </a:spcBef>
            </a:pPr>
            <a:r>
              <a:rPr lang="en-US" sz="2000" b="1">
                <a:solidFill>
                  <a:srgbClr val="FFFF00"/>
                </a:solidFill>
                <a:latin typeface="Calibri" charset="0"/>
              </a:rPr>
              <a:t>Emphasising</a:t>
            </a:r>
            <a:r>
              <a:rPr lang="en-US" sz="2000">
                <a:solidFill>
                  <a:srgbClr val="FFFFFF"/>
                </a:solidFill>
                <a:latin typeface="Calibri" charset="0"/>
              </a:rPr>
              <a:t>: above all, in particular, especially, significantly, indeed, notably</a:t>
            </a:r>
          </a:p>
          <a:p>
            <a:pPr>
              <a:spcBef>
                <a:spcPct val="50000"/>
              </a:spcBef>
            </a:pPr>
            <a:r>
              <a:rPr lang="en-US" sz="2000" b="1">
                <a:solidFill>
                  <a:srgbClr val="FFFF00"/>
                </a:solidFill>
                <a:latin typeface="Calibri" charset="0"/>
              </a:rPr>
              <a:t>Illustrating</a:t>
            </a:r>
            <a:r>
              <a:rPr lang="en-US" sz="2000">
                <a:solidFill>
                  <a:srgbClr val="FFFFFF"/>
                </a:solidFill>
                <a:latin typeface="Calibri" charset="0"/>
              </a:rPr>
              <a:t>: for example, such as, for instance, as revealed by, in the case of</a:t>
            </a:r>
          </a:p>
          <a:p>
            <a:pPr>
              <a:spcBef>
                <a:spcPct val="50000"/>
              </a:spcBef>
            </a:pPr>
            <a:r>
              <a:rPr lang="en-US" sz="2000" b="1">
                <a:solidFill>
                  <a:srgbClr val="FFFF00"/>
                </a:solidFill>
                <a:latin typeface="Calibri" charset="0"/>
              </a:rPr>
              <a:t>Comparing</a:t>
            </a:r>
            <a:r>
              <a:rPr lang="en-US" sz="2000">
                <a:solidFill>
                  <a:srgbClr val="FFFFFF"/>
                </a:solidFill>
                <a:latin typeface="Calibri" charset="0"/>
              </a:rPr>
              <a:t>: equally, in the same way, similarly, likewise, as with, like</a:t>
            </a:r>
          </a:p>
          <a:p>
            <a:pPr>
              <a:spcBef>
                <a:spcPct val="50000"/>
              </a:spcBef>
            </a:pPr>
            <a:r>
              <a:rPr lang="en-US" sz="2000" b="1">
                <a:solidFill>
                  <a:srgbClr val="FFFF00"/>
                </a:solidFill>
                <a:latin typeface="Calibri" charset="0"/>
              </a:rPr>
              <a:t>Contrasting</a:t>
            </a:r>
            <a:r>
              <a:rPr lang="en-US" sz="2000">
                <a:solidFill>
                  <a:srgbClr val="FFFFFF"/>
                </a:solidFill>
                <a:latin typeface="Calibri" charset="0"/>
              </a:rPr>
              <a:t>: whereas, instead of, alternatively, otherwise, unlike, on the other hand</a:t>
            </a:r>
          </a:p>
          <a:p>
            <a:pPr>
              <a:spcBef>
                <a:spcPct val="50000"/>
              </a:spcBef>
            </a:pPr>
            <a:r>
              <a:rPr lang="en-US" sz="2000">
                <a:solidFill>
                  <a:srgbClr val="FFFFFF"/>
                </a:solidFill>
                <a:latin typeface="Calibri" charset="0"/>
              </a:rPr>
              <a:t>  </a:t>
            </a:r>
          </a:p>
        </p:txBody>
      </p:sp>
      <p:pic>
        <p:nvPicPr>
          <p:cNvPr id="3" name="Picture 2" descr="Picture 5.png"/>
          <p:cNvPicPr>
            <a:picLocks noChangeAspect="1"/>
          </p:cNvPicPr>
          <p:nvPr/>
        </p:nvPicPr>
        <p:blipFill>
          <a:blip r:embed="rId3"/>
          <a:stretch>
            <a:fillRect/>
          </a:stretch>
        </p:blipFill>
        <p:spPr>
          <a:xfrm>
            <a:off x="8072888" y="23895"/>
            <a:ext cx="1028700" cy="2146300"/>
          </a:xfrm>
          <a:prstGeom prst="rect">
            <a:avLst/>
          </a:prstGeom>
        </p:spPr>
      </p:pic>
    </p:spTree>
  </p:cSld>
  <p:clrMapOvr>
    <a:masterClrMapping/>
  </p:clrMapOvr>
  <p:transition spd="slow">
    <p:dissolve/>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0178" name="Line 5"/>
          <p:cNvSpPr>
            <a:spLocks noChangeShapeType="1"/>
          </p:cNvSpPr>
          <p:nvPr/>
        </p:nvSpPr>
        <p:spPr bwMode="auto">
          <a:xfrm>
            <a:off x="1676400" y="1247775"/>
            <a:ext cx="67818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 name="Cloud Callout 5"/>
          <p:cNvSpPr/>
          <p:nvPr/>
        </p:nvSpPr>
        <p:spPr>
          <a:xfrm>
            <a:off x="762000" y="533400"/>
            <a:ext cx="6400800" cy="2743200"/>
          </a:xfrm>
          <a:prstGeom prst="cloudCallout">
            <a:avLst>
              <a:gd name="adj1" fmla="val -58407"/>
              <a:gd name="adj2" fmla="val 79809"/>
            </a:avLst>
          </a:prstGeom>
          <a:solidFill>
            <a:srgbClr val="3366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FFFFFF"/>
                </a:solidFill>
              </a:rPr>
              <a:t>1: What kinds of writing do students need to do in your subject? Where do they see the process as well as the product? When do they see you writing and reflecting aloud on your writing?</a:t>
            </a:r>
            <a:endParaRPr lang="en-US" dirty="0">
              <a:solidFill>
                <a:srgbClr val="FFFFFF"/>
              </a:solidFill>
            </a:endParaRPr>
          </a:p>
        </p:txBody>
      </p:sp>
      <p:sp>
        <p:nvSpPr>
          <p:cNvPr id="9" name="Folded Corner 8"/>
          <p:cNvSpPr/>
          <p:nvPr/>
        </p:nvSpPr>
        <p:spPr>
          <a:xfrm>
            <a:off x="5867400" y="5791200"/>
            <a:ext cx="2590800" cy="838200"/>
          </a:xfrm>
          <a:prstGeom prst="foldedCorner">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solidFill>
                  <a:srgbClr val="000000"/>
                </a:solidFill>
              </a:rPr>
              <a:t>Team Implications …</a:t>
            </a:r>
            <a:endParaRPr lang="en-US" sz="2000" dirty="0">
              <a:solidFill>
                <a:srgbClr val="000000"/>
              </a:solidFill>
            </a:endParaRPr>
          </a:p>
        </p:txBody>
      </p:sp>
      <p:sp>
        <p:nvSpPr>
          <p:cNvPr id="7" name="Cloud Callout 6"/>
          <p:cNvSpPr/>
          <p:nvPr/>
        </p:nvSpPr>
        <p:spPr>
          <a:xfrm>
            <a:off x="1676400" y="3124200"/>
            <a:ext cx="6324600" cy="2819400"/>
          </a:xfrm>
          <a:prstGeom prst="cloudCallout">
            <a:avLst>
              <a:gd name="adj1" fmla="val 64363"/>
              <a:gd name="adj2" fmla="val 47042"/>
            </a:avLst>
          </a:prstGeom>
          <a:solidFill>
            <a:srgbClr val="3366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FFFFFF"/>
                </a:solidFill>
              </a:rPr>
              <a:t>2: What are the 3 essential ingredients in a text required in your subject: </a:t>
            </a:r>
          </a:p>
          <a:p>
            <a:pPr marL="342900" indent="-342900" algn="ctr">
              <a:buAutoNum type="alphaLcParenR"/>
            </a:pPr>
            <a:r>
              <a:rPr lang="en-US" dirty="0" smtClean="0">
                <a:solidFill>
                  <a:srgbClr val="FFFFFF"/>
                </a:solidFill>
              </a:rPr>
              <a:t>personal/impersonal?</a:t>
            </a:r>
          </a:p>
          <a:p>
            <a:pPr marL="342900" indent="-342900" algn="ctr">
              <a:buAutoNum type="alphaLcParenR"/>
            </a:pPr>
            <a:r>
              <a:rPr lang="en-US" dirty="0" smtClean="0">
                <a:solidFill>
                  <a:srgbClr val="FFFFFF"/>
                </a:solidFill>
              </a:rPr>
              <a:t>formal/informal?</a:t>
            </a:r>
          </a:p>
          <a:p>
            <a:pPr marL="342900" indent="-342900" algn="ctr">
              <a:buAutoNum type="alphaLcParenR"/>
            </a:pPr>
            <a:r>
              <a:rPr lang="en-US" dirty="0" smtClean="0">
                <a:solidFill>
                  <a:srgbClr val="FFFFFF"/>
                </a:solidFill>
              </a:rPr>
              <a:t>key vocabulary?</a:t>
            </a: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lide(from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slide(from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slide(fromLeft)">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7" grpId="0" animBg="1"/>
    </p:bldLst>
  </p:timing>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6258" name="Line 5"/>
          <p:cNvSpPr>
            <a:spLocks noChangeShapeType="1"/>
          </p:cNvSpPr>
          <p:nvPr/>
        </p:nvSpPr>
        <p:spPr bwMode="auto">
          <a:xfrm>
            <a:off x="1676400" y="1247775"/>
            <a:ext cx="67818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pic>
        <p:nvPicPr>
          <p:cNvPr id="96259" name="Picture 4"/>
          <p:cNvPicPr>
            <a:picLocks noChangeAspect="1" noChangeArrowheads="1"/>
          </p:cNvPicPr>
          <p:nvPr/>
        </p:nvPicPr>
        <p:blipFill>
          <a:blip r:embed="rId3"/>
          <a:srcRect/>
          <a:stretch>
            <a:fillRect/>
          </a:stretch>
        </p:blipFill>
        <p:spPr bwMode="auto">
          <a:xfrm>
            <a:off x="0" y="88900"/>
            <a:ext cx="2133600" cy="1917700"/>
          </a:xfrm>
          <a:prstGeom prst="rect">
            <a:avLst/>
          </a:prstGeom>
          <a:noFill/>
          <a:ln w="9525">
            <a:noFill/>
            <a:miter lim="800000"/>
            <a:headEnd/>
            <a:tailEnd/>
          </a:ln>
        </p:spPr>
      </p:pic>
      <p:sp>
        <p:nvSpPr>
          <p:cNvPr id="20" name="TextBox 19"/>
          <p:cNvSpPr txBox="1">
            <a:spLocks noChangeArrowheads="1"/>
          </p:cNvSpPr>
          <p:nvPr/>
        </p:nvSpPr>
        <p:spPr bwMode="auto">
          <a:xfrm>
            <a:off x="1676400" y="2362200"/>
            <a:ext cx="7162800" cy="3416300"/>
          </a:xfrm>
          <a:prstGeom prst="rect">
            <a:avLst/>
          </a:prstGeom>
          <a:noFill/>
          <a:ln w="9525">
            <a:noFill/>
            <a:miter lim="800000"/>
            <a:headEnd/>
            <a:tailEnd/>
          </a:ln>
        </p:spPr>
        <p:txBody>
          <a:bodyPr>
            <a:prstTxWarp prst="textNoShape">
              <a:avLst/>
            </a:prstTxWarp>
            <a:spAutoFit/>
          </a:bodyPr>
          <a:lstStyle/>
          <a:p>
            <a:pPr marL="742950" indent="-742950">
              <a:buFont typeface="Calibri" charset="0"/>
              <a:buAutoNum type="arabicPeriod"/>
            </a:pPr>
            <a:r>
              <a:rPr lang="en-US" sz="3600" dirty="0">
                <a:solidFill>
                  <a:srgbClr val="FFFFFF"/>
                </a:solidFill>
                <a:latin typeface="Calibri" charset="0"/>
              </a:rPr>
              <a:t>Demonstrate writing</a:t>
            </a:r>
          </a:p>
          <a:p>
            <a:pPr marL="742950" indent="-742950">
              <a:buFont typeface="Calibri" charset="0"/>
              <a:buAutoNum type="arabicPeriod"/>
            </a:pPr>
            <a:r>
              <a:rPr lang="en-US" sz="3600" dirty="0">
                <a:solidFill>
                  <a:srgbClr val="FFFFFF"/>
                </a:solidFill>
                <a:latin typeface="Calibri" charset="0"/>
              </a:rPr>
              <a:t>Teach composition &amp;</a:t>
            </a:r>
            <a:r>
              <a:rPr lang="en-US" sz="3600" dirty="0" smtClean="0">
                <a:solidFill>
                  <a:srgbClr val="FFFFFF"/>
                </a:solidFill>
                <a:latin typeface="Calibri" charset="0"/>
              </a:rPr>
              <a:t> planning</a:t>
            </a:r>
          </a:p>
          <a:p>
            <a:pPr marL="742950" indent="-742950">
              <a:buFont typeface="Calibri" charset="0"/>
              <a:buAutoNum type="arabicPeriod"/>
            </a:pPr>
            <a:r>
              <a:rPr lang="en-US" sz="3600" dirty="0">
                <a:solidFill>
                  <a:srgbClr val="FFFFFF"/>
                </a:solidFill>
                <a:latin typeface="Calibri" charset="0"/>
              </a:rPr>
              <a:t>Allow oral rehearsal</a:t>
            </a:r>
          </a:p>
          <a:p>
            <a:pPr marL="742950" indent="-742950">
              <a:buFont typeface="Calibri" charset="0"/>
              <a:buAutoNum type="arabicPeriod"/>
            </a:pPr>
            <a:r>
              <a:rPr lang="en-US" sz="3600" dirty="0">
                <a:solidFill>
                  <a:srgbClr val="FFFFFF"/>
                </a:solidFill>
                <a:latin typeface="Calibri" charset="0"/>
              </a:rPr>
              <a:t>Short &amp; long sentences</a:t>
            </a:r>
          </a:p>
          <a:p>
            <a:pPr marL="742950" indent="-742950">
              <a:buFont typeface="Calibri" charset="0"/>
              <a:buAutoNum type="arabicPeriod"/>
            </a:pPr>
            <a:r>
              <a:rPr lang="en-US" sz="3600" dirty="0">
                <a:solidFill>
                  <a:srgbClr val="FFFFFF"/>
                </a:solidFill>
                <a:latin typeface="Calibri" charset="0"/>
              </a:rPr>
              <a:t>Connectives</a:t>
            </a:r>
          </a:p>
          <a:p>
            <a:pPr marL="742950" indent="-742950"/>
            <a:endParaRPr lang="en-US" sz="3600" dirty="0">
              <a:solidFill>
                <a:srgbClr val="FFFFFF"/>
              </a:solidFill>
              <a:latin typeface="Calibri" charset="0"/>
            </a:endParaRPr>
          </a:p>
        </p:txBody>
      </p:sp>
      <p:pic>
        <p:nvPicPr>
          <p:cNvPr id="7" name="Picture 6" descr="Picture 5.png"/>
          <p:cNvPicPr>
            <a:picLocks noChangeAspect="1"/>
          </p:cNvPicPr>
          <p:nvPr/>
        </p:nvPicPr>
        <p:blipFill>
          <a:blip r:embed="rId4"/>
          <a:stretch>
            <a:fillRect/>
          </a:stretch>
        </p:blipFill>
        <p:spPr>
          <a:xfrm>
            <a:off x="8072888" y="23895"/>
            <a:ext cx="1028700" cy="2146300"/>
          </a:xfrm>
          <a:prstGeom prst="rect">
            <a:avLst/>
          </a:prstGeom>
        </p:spPr>
      </p:pic>
      <p:sp>
        <p:nvSpPr>
          <p:cNvPr id="6" name="Action Button: Custom 5">
            <a:hlinkClick r:id="rId5" action="ppaction://hlinkpres?slideindex=1&amp;slidetitle=Slide 1" highlightClick="1"/>
          </p:cNvPr>
          <p:cNvSpPr/>
          <p:nvPr/>
        </p:nvSpPr>
        <p:spPr>
          <a:xfrm>
            <a:off x="8072888" y="5486400"/>
            <a:ext cx="385312" cy="292100"/>
          </a:xfrm>
          <a:prstGeom prst="actionButtonBlan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wipe(left)">
                                      <p:cBhvr>
                                        <p:cTn id="7" dur="500"/>
                                        <p:tgtEl>
                                          <p:spTgt spid="2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
                                            <p:txEl>
                                              <p:pRg st="1" end="1"/>
                                            </p:txEl>
                                          </p:spTgt>
                                        </p:tgtEl>
                                        <p:attrNameLst>
                                          <p:attrName>style.visibility</p:attrName>
                                        </p:attrNameLst>
                                      </p:cBhvr>
                                      <p:to>
                                        <p:strVal val="visible"/>
                                      </p:to>
                                    </p:set>
                                    <p:animEffect transition="in" filter="wipe(left)">
                                      <p:cBhvr>
                                        <p:cTn id="12" dur="500"/>
                                        <p:tgtEl>
                                          <p:spTgt spid="2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wipe(left)">
                                      <p:cBhvr>
                                        <p:cTn id="17" dur="500"/>
                                        <p:tgtEl>
                                          <p:spTgt spid="2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0">
                                            <p:txEl>
                                              <p:pRg st="3" end="3"/>
                                            </p:txEl>
                                          </p:spTgt>
                                        </p:tgtEl>
                                        <p:attrNameLst>
                                          <p:attrName>style.visibility</p:attrName>
                                        </p:attrNameLst>
                                      </p:cBhvr>
                                      <p:to>
                                        <p:strVal val="visible"/>
                                      </p:to>
                                    </p:set>
                                    <p:animEffect transition="in" filter="wipe(left)">
                                      <p:cBhvr>
                                        <p:cTn id="22" dur="500"/>
                                        <p:tgtEl>
                                          <p:spTgt spid="2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0">
                                            <p:txEl>
                                              <p:pRg st="4" end="4"/>
                                            </p:txEl>
                                          </p:spTgt>
                                        </p:tgtEl>
                                        <p:attrNameLst>
                                          <p:attrName>style.visibility</p:attrName>
                                        </p:attrNameLst>
                                      </p:cBhvr>
                                      <p:to>
                                        <p:strVal val="visible"/>
                                      </p:to>
                                    </p:set>
                                    <p:animEffect transition="in" filter="wipe(left)">
                                      <p:cBhvr>
                                        <p:cTn id="27" dur="500"/>
                                        <p:tgtEl>
                                          <p:spTgt spid="2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bldLvl="3"/>
    </p:bldLst>
  </p:timing>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a:srcRect/>
          <a:stretch>
            <a:fillRect/>
          </a:stretch>
        </p:blipFill>
        <p:spPr bwMode="auto">
          <a:xfrm>
            <a:off x="3352800" y="2401888"/>
            <a:ext cx="1738313" cy="1739900"/>
          </a:xfrm>
          <a:prstGeom prst="rect">
            <a:avLst/>
          </a:prstGeom>
          <a:noFill/>
          <a:ln w="9525">
            <a:noFill/>
            <a:miter lim="800000"/>
            <a:headEnd/>
            <a:tailEnd/>
          </a:ln>
        </p:spPr>
      </p:pic>
      <p:pic>
        <p:nvPicPr>
          <p:cNvPr id="4" name="Picture 4"/>
          <p:cNvPicPr>
            <a:picLocks noChangeAspect="1" noChangeArrowheads="1"/>
          </p:cNvPicPr>
          <p:nvPr/>
        </p:nvPicPr>
        <p:blipFill>
          <a:blip r:embed="rId4"/>
          <a:srcRect/>
          <a:stretch>
            <a:fillRect/>
          </a:stretch>
        </p:blipFill>
        <p:spPr bwMode="auto">
          <a:xfrm>
            <a:off x="5562600" y="2366963"/>
            <a:ext cx="1973263" cy="1774825"/>
          </a:xfrm>
          <a:prstGeom prst="rect">
            <a:avLst/>
          </a:prstGeom>
          <a:noFill/>
          <a:ln w="9525">
            <a:noFill/>
            <a:miter lim="800000"/>
            <a:headEnd/>
            <a:tailEnd/>
          </a:ln>
        </p:spPr>
      </p:pic>
      <p:pic>
        <p:nvPicPr>
          <p:cNvPr id="8" name="Picture 4"/>
          <p:cNvPicPr>
            <a:picLocks noChangeAspect="1" noChangeArrowheads="1"/>
          </p:cNvPicPr>
          <p:nvPr/>
        </p:nvPicPr>
        <p:blipFill>
          <a:blip r:embed="rId5"/>
          <a:srcRect/>
          <a:stretch>
            <a:fillRect/>
          </a:stretch>
        </p:blipFill>
        <p:spPr bwMode="auto">
          <a:xfrm>
            <a:off x="914400" y="2463800"/>
            <a:ext cx="2028825" cy="1524000"/>
          </a:xfrm>
          <a:prstGeom prst="rect">
            <a:avLst/>
          </a:prstGeom>
          <a:noFill/>
          <a:ln w="9525">
            <a:noFill/>
            <a:miter lim="800000"/>
            <a:headEnd/>
            <a:tailEnd/>
          </a:ln>
        </p:spPr>
      </p:pic>
      <p:sp>
        <p:nvSpPr>
          <p:cNvPr id="10" name="Rectangle 9"/>
          <p:cNvSpPr/>
          <p:nvPr/>
        </p:nvSpPr>
        <p:spPr>
          <a:xfrm>
            <a:off x="8072438" y="3810000"/>
            <a:ext cx="766762" cy="33178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charset="-128"/>
              <a:cs typeface="ＭＳ Ｐゴシック" charset="-128"/>
            </a:endParaRPr>
          </a:p>
        </p:txBody>
      </p:sp>
      <p:pic>
        <p:nvPicPr>
          <p:cNvPr id="6" name="Picture 5" descr="Picture 5.png"/>
          <p:cNvPicPr>
            <a:picLocks noChangeAspect="1"/>
          </p:cNvPicPr>
          <p:nvPr/>
        </p:nvPicPr>
        <p:blipFill>
          <a:blip r:embed="rId6"/>
          <a:stretch>
            <a:fillRect/>
          </a:stretch>
        </p:blipFill>
        <p:spPr>
          <a:xfrm>
            <a:off x="8072888" y="23895"/>
            <a:ext cx="1028700" cy="2146300"/>
          </a:xfrm>
          <a:prstGeom prst="rect">
            <a:avLst/>
          </a:prstGeom>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lide(fromBottom)">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slide(fromBottom)">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slide(fromBottom)">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5" name="Picture 4"/>
          <p:cNvPicPr>
            <a:picLocks noChangeAspect="1"/>
          </p:cNvPicPr>
          <p:nvPr/>
        </p:nvPicPr>
        <p:blipFill>
          <a:blip r:embed="rId2"/>
          <a:stretch>
            <a:fillRect/>
          </a:stretch>
        </p:blipFill>
        <p:spPr>
          <a:xfrm>
            <a:off x="-76200" y="228600"/>
            <a:ext cx="9261738" cy="6431763"/>
          </a:xfrm>
          <a:prstGeom prst="rect">
            <a:avLst/>
          </a:prstGeom>
        </p:spPr>
      </p:pic>
      <p:sp>
        <p:nvSpPr>
          <p:cNvPr id="6" name="Rectangle 5"/>
          <p:cNvSpPr/>
          <p:nvPr/>
        </p:nvSpPr>
        <p:spPr>
          <a:xfrm>
            <a:off x="3810000" y="0"/>
            <a:ext cx="5432502" cy="6858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76199" y="0"/>
            <a:ext cx="2158411" cy="6858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5"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 name="Rectangle 9"/>
          <p:cNvSpPr/>
          <p:nvPr/>
        </p:nvSpPr>
        <p:spPr>
          <a:xfrm>
            <a:off x="8072438" y="3810000"/>
            <a:ext cx="766762" cy="33178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charset="-128"/>
              <a:cs typeface="ＭＳ Ｐゴシック" charset="-128"/>
            </a:endParaRPr>
          </a:p>
        </p:txBody>
      </p:sp>
      <p:sp>
        <p:nvSpPr>
          <p:cNvPr id="3" name="TextBox 2"/>
          <p:cNvSpPr txBox="1"/>
          <p:nvPr/>
        </p:nvSpPr>
        <p:spPr>
          <a:xfrm>
            <a:off x="1676400" y="2286000"/>
            <a:ext cx="6172200" cy="769441"/>
          </a:xfrm>
          <a:prstGeom prst="rect">
            <a:avLst/>
          </a:prstGeom>
          <a:noFill/>
        </p:spPr>
        <p:txBody>
          <a:bodyPr wrap="square" rtlCol="0">
            <a:spAutoFit/>
          </a:bodyPr>
          <a:lstStyle/>
          <a:p>
            <a:pPr algn="ctr"/>
            <a:r>
              <a:rPr lang="en-US" sz="4400" dirty="0" smtClean="0">
                <a:solidFill>
                  <a:srgbClr val="FFFFFF"/>
                </a:solidFill>
              </a:rPr>
              <a:t>SUMMARY</a:t>
            </a:r>
            <a:endParaRPr lang="en-US" sz="4400" dirty="0">
              <a:solidFill>
                <a:srgbClr val="FFFFFF"/>
              </a:solidFill>
            </a:endParaRPr>
          </a:p>
        </p:txBody>
      </p:sp>
      <p:pic>
        <p:nvPicPr>
          <p:cNvPr id="4" name="Picture 3" descr="Picture 5.png"/>
          <p:cNvPicPr>
            <a:picLocks noChangeAspect="1"/>
          </p:cNvPicPr>
          <p:nvPr/>
        </p:nvPicPr>
        <p:blipFill>
          <a:blip r:embed="rId3"/>
          <a:stretch>
            <a:fillRect/>
          </a:stretch>
        </p:blipFill>
        <p:spPr>
          <a:xfrm>
            <a:off x="8072888" y="23895"/>
            <a:ext cx="1028700" cy="2146300"/>
          </a:xfrm>
          <a:prstGeom prst="rect">
            <a:avLst/>
          </a:prstGeom>
        </p:spPr>
      </p:pic>
    </p:spTree>
  </p:cSld>
  <p:clrMapOvr>
    <a:masterClrMapping/>
  </p:clrMapOvr>
  <p:transition>
    <p:dissolve/>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 name="Rectangle 9"/>
          <p:cNvSpPr/>
          <p:nvPr/>
        </p:nvSpPr>
        <p:spPr>
          <a:xfrm>
            <a:off x="8072438" y="3810000"/>
            <a:ext cx="766762" cy="33178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charset="-128"/>
              <a:cs typeface="ＭＳ Ｐゴシック" charset="-128"/>
            </a:endParaRPr>
          </a:p>
        </p:txBody>
      </p:sp>
      <p:sp>
        <p:nvSpPr>
          <p:cNvPr id="3" name="TextBox 2"/>
          <p:cNvSpPr txBox="1"/>
          <p:nvPr/>
        </p:nvSpPr>
        <p:spPr>
          <a:xfrm>
            <a:off x="1676400" y="2670720"/>
            <a:ext cx="6172200" cy="769441"/>
          </a:xfrm>
          <a:prstGeom prst="rect">
            <a:avLst/>
          </a:prstGeom>
          <a:noFill/>
        </p:spPr>
        <p:txBody>
          <a:bodyPr wrap="square" rtlCol="0">
            <a:spAutoFit/>
          </a:bodyPr>
          <a:lstStyle/>
          <a:p>
            <a:pPr algn="ctr"/>
            <a:r>
              <a:rPr lang="en-US" sz="4400" dirty="0" smtClean="0">
                <a:solidFill>
                  <a:srgbClr val="FFFFFF"/>
                </a:solidFill>
              </a:rPr>
              <a:t>1: It’s not literacy</a:t>
            </a:r>
            <a:endParaRPr lang="en-US" sz="4400" dirty="0">
              <a:solidFill>
                <a:srgbClr val="FFFFFF"/>
              </a:solidFill>
            </a:endParaRPr>
          </a:p>
        </p:txBody>
      </p:sp>
      <p:pic>
        <p:nvPicPr>
          <p:cNvPr id="4" name="Picture 3" descr="Picture 5.png"/>
          <p:cNvPicPr>
            <a:picLocks noChangeAspect="1"/>
          </p:cNvPicPr>
          <p:nvPr/>
        </p:nvPicPr>
        <p:blipFill>
          <a:blip r:embed="rId3"/>
          <a:stretch>
            <a:fillRect/>
          </a:stretch>
        </p:blipFill>
        <p:spPr>
          <a:xfrm>
            <a:off x="8072888" y="23895"/>
            <a:ext cx="1028700" cy="2146300"/>
          </a:xfrm>
          <a:prstGeom prst="rect">
            <a:avLst/>
          </a:prstGeom>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lide(from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 name="Rectangle 9"/>
          <p:cNvSpPr/>
          <p:nvPr/>
        </p:nvSpPr>
        <p:spPr>
          <a:xfrm>
            <a:off x="8072438" y="3810000"/>
            <a:ext cx="766762" cy="33178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charset="-128"/>
              <a:cs typeface="ＭＳ Ｐゴシック" charset="-128"/>
            </a:endParaRPr>
          </a:p>
        </p:txBody>
      </p:sp>
      <p:sp>
        <p:nvSpPr>
          <p:cNvPr id="3" name="TextBox 2"/>
          <p:cNvSpPr txBox="1"/>
          <p:nvPr/>
        </p:nvSpPr>
        <p:spPr>
          <a:xfrm>
            <a:off x="1676400" y="2438400"/>
            <a:ext cx="6172200" cy="2123658"/>
          </a:xfrm>
          <a:prstGeom prst="rect">
            <a:avLst/>
          </a:prstGeom>
          <a:noFill/>
        </p:spPr>
        <p:txBody>
          <a:bodyPr wrap="square" rtlCol="0">
            <a:spAutoFit/>
          </a:bodyPr>
          <a:lstStyle/>
          <a:p>
            <a:pPr algn="ctr"/>
            <a:r>
              <a:rPr lang="en-US" sz="4400" dirty="0" smtClean="0">
                <a:solidFill>
                  <a:srgbClr val="FFFFFF"/>
                </a:solidFill>
              </a:rPr>
              <a:t>2: It’s making the implicit explicit – and </a:t>
            </a:r>
            <a:r>
              <a:rPr lang="en-US" sz="4400" dirty="0" err="1" smtClean="0">
                <a:solidFill>
                  <a:srgbClr val="FFFFFF"/>
                </a:solidFill>
              </a:rPr>
              <a:t>modelling</a:t>
            </a:r>
            <a:r>
              <a:rPr lang="en-US" sz="4400" dirty="0" smtClean="0">
                <a:solidFill>
                  <a:srgbClr val="FFFFFF"/>
                </a:solidFill>
              </a:rPr>
              <a:t> it</a:t>
            </a:r>
            <a:endParaRPr lang="en-US" sz="4400" dirty="0">
              <a:solidFill>
                <a:srgbClr val="FFFFFF"/>
              </a:solidFill>
            </a:endParaRPr>
          </a:p>
        </p:txBody>
      </p:sp>
      <p:pic>
        <p:nvPicPr>
          <p:cNvPr id="4" name="Picture 3" descr="Picture 5.png"/>
          <p:cNvPicPr>
            <a:picLocks noChangeAspect="1"/>
          </p:cNvPicPr>
          <p:nvPr/>
        </p:nvPicPr>
        <p:blipFill>
          <a:blip r:embed="rId3"/>
          <a:stretch>
            <a:fillRect/>
          </a:stretch>
        </p:blipFill>
        <p:spPr>
          <a:xfrm>
            <a:off x="8072888" y="23895"/>
            <a:ext cx="1028700" cy="2146300"/>
          </a:xfrm>
          <a:prstGeom prst="rect">
            <a:avLst/>
          </a:prstGeom>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lide(from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457200" y="2133600"/>
            <a:ext cx="8458200" cy="1569660"/>
          </a:xfrm>
          <a:prstGeom prst="rect">
            <a:avLst/>
          </a:prstGeom>
          <a:noFill/>
          <a:ln w="9525">
            <a:noFill/>
            <a:miter lim="800000"/>
            <a:headEnd/>
            <a:tailEnd/>
          </a:ln>
        </p:spPr>
        <p:txBody>
          <a:bodyPr wrap="square">
            <a:prstTxWarp prst="textNoShape">
              <a:avLst/>
            </a:prstTxWarp>
            <a:spAutoFit/>
          </a:bodyPr>
          <a:lstStyle/>
          <a:p>
            <a:r>
              <a:rPr lang="en-US" sz="4800" dirty="0" smtClean="0">
                <a:solidFill>
                  <a:schemeClr val="bg1"/>
                </a:solidFill>
              </a:rPr>
              <a:t>The </a:t>
            </a:r>
            <a:r>
              <a:rPr lang="en-US" sz="4800" dirty="0" smtClean="0">
                <a:solidFill>
                  <a:srgbClr val="FFFF00"/>
                </a:solidFill>
              </a:rPr>
              <a:t>rich </a:t>
            </a:r>
            <a:r>
              <a:rPr lang="en-US" sz="4800" dirty="0" smtClean="0">
                <a:solidFill>
                  <a:schemeClr val="bg1"/>
                </a:solidFill>
              </a:rPr>
              <a:t>shall get richer and the </a:t>
            </a:r>
            <a:r>
              <a:rPr lang="en-US" sz="4800" dirty="0" smtClean="0">
                <a:solidFill>
                  <a:srgbClr val="FFFF00"/>
                </a:solidFill>
              </a:rPr>
              <a:t>poor </a:t>
            </a:r>
            <a:r>
              <a:rPr lang="en-US" sz="4800" dirty="0" smtClean="0">
                <a:solidFill>
                  <a:schemeClr val="bg1"/>
                </a:solidFill>
              </a:rPr>
              <a:t>shall get poorer</a:t>
            </a:r>
            <a:endParaRPr lang="en-US" sz="4800" dirty="0">
              <a:solidFill>
                <a:schemeClr val="bg1"/>
              </a:solidFill>
              <a:latin typeface="Calibri" charset="0"/>
            </a:endParaRPr>
          </a:p>
        </p:txBody>
      </p:sp>
      <p:sp>
        <p:nvSpPr>
          <p:cNvPr id="4" name="Rectangle 3"/>
          <p:cNvSpPr/>
          <p:nvPr/>
        </p:nvSpPr>
        <p:spPr>
          <a:xfrm>
            <a:off x="6553200" y="5169932"/>
            <a:ext cx="1698827" cy="369332"/>
          </a:xfrm>
          <a:prstGeom prst="rect">
            <a:avLst/>
          </a:prstGeom>
        </p:spPr>
        <p:txBody>
          <a:bodyPr wrap="none">
            <a:spAutoFit/>
          </a:bodyPr>
          <a:lstStyle/>
          <a:p>
            <a:r>
              <a:rPr lang="en-US" dirty="0" smtClean="0">
                <a:solidFill>
                  <a:schemeClr val="bg1"/>
                </a:solidFill>
              </a:rPr>
              <a:t>Matthew 13:12</a:t>
            </a:r>
            <a:endParaRPr lang="en-GB" dirty="0" smtClean="0">
              <a:solidFill>
                <a:schemeClr val="bg1"/>
              </a:solidFill>
            </a:endParaRP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lide(from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 name="Rectangle 9"/>
          <p:cNvSpPr/>
          <p:nvPr/>
        </p:nvSpPr>
        <p:spPr>
          <a:xfrm>
            <a:off x="8072438" y="3810000"/>
            <a:ext cx="766762" cy="33178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charset="-128"/>
              <a:cs typeface="ＭＳ Ｐゴシック" charset="-128"/>
            </a:endParaRPr>
          </a:p>
        </p:txBody>
      </p:sp>
      <p:sp>
        <p:nvSpPr>
          <p:cNvPr id="3" name="TextBox 2"/>
          <p:cNvSpPr txBox="1"/>
          <p:nvPr/>
        </p:nvSpPr>
        <p:spPr>
          <a:xfrm>
            <a:off x="1676400" y="2438400"/>
            <a:ext cx="6172200" cy="2123658"/>
          </a:xfrm>
          <a:prstGeom prst="rect">
            <a:avLst/>
          </a:prstGeom>
          <a:noFill/>
        </p:spPr>
        <p:txBody>
          <a:bodyPr wrap="square" rtlCol="0">
            <a:spAutoFit/>
          </a:bodyPr>
          <a:lstStyle/>
          <a:p>
            <a:pPr algn="ctr"/>
            <a:r>
              <a:rPr lang="en-US" sz="4400" dirty="0" smtClean="0">
                <a:solidFill>
                  <a:srgbClr val="FFFFFF"/>
                </a:solidFill>
              </a:rPr>
              <a:t>3: Without us, the rich will get richer &amp; the poor will get poorer</a:t>
            </a:r>
            <a:endParaRPr lang="en-US" sz="4400" dirty="0">
              <a:solidFill>
                <a:srgbClr val="FFFFFF"/>
              </a:solidFill>
            </a:endParaRPr>
          </a:p>
        </p:txBody>
      </p:sp>
      <p:pic>
        <p:nvPicPr>
          <p:cNvPr id="4" name="Picture 3" descr="Picture 5.png"/>
          <p:cNvPicPr>
            <a:picLocks noChangeAspect="1"/>
          </p:cNvPicPr>
          <p:nvPr/>
        </p:nvPicPr>
        <p:blipFill>
          <a:blip r:embed="rId3"/>
          <a:stretch>
            <a:fillRect/>
          </a:stretch>
        </p:blipFill>
        <p:spPr>
          <a:xfrm>
            <a:off x="8072888" y="23895"/>
            <a:ext cx="1028700" cy="2146300"/>
          </a:xfrm>
          <a:prstGeom prst="rect">
            <a:avLst/>
          </a:prstGeom>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lide(from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pPr eaLnBrk="1" hangingPunct="1">
              <a:spcBef>
                <a:spcPts val="0"/>
              </a:spcBef>
            </a:pPr>
            <a:r>
              <a:rPr lang="en-US" sz="2800" dirty="0" smtClean="0">
                <a:solidFill>
                  <a:srgbClr val="FFFFFF"/>
                </a:solidFill>
              </a:rPr>
              <a:t>Reading &amp; Marking</a:t>
            </a:r>
          </a:p>
          <a:p>
            <a:pPr eaLnBrk="1" hangingPunct="1">
              <a:spcBef>
                <a:spcPts val="0"/>
              </a:spcBef>
            </a:pPr>
            <a:r>
              <a:rPr lang="en-US" sz="4400" dirty="0" err="1" smtClean="0">
                <a:solidFill>
                  <a:srgbClr val="FFFFFF"/>
                </a:solidFill>
              </a:rPr>
              <a:t>Egglescliffe</a:t>
            </a:r>
            <a:r>
              <a:rPr lang="en-US" sz="4400" dirty="0" smtClean="0">
                <a:solidFill>
                  <a:srgbClr val="FFFFFF"/>
                </a:solidFill>
              </a:rPr>
              <a:t> School</a:t>
            </a:r>
          </a:p>
          <a:p>
            <a:pPr eaLnBrk="1" hangingPunct="1">
              <a:spcBef>
                <a:spcPts val="0"/>
              </a:spcBef>
            </a:pPr>
            <a:r>
              <a:rPr lang="en-US" sz="2400" dirty="0" smtClean="0">
                <a:solidFill>
                  <a:srgbClr val="FFFFFF"/>
                </a:solidFill>
              </a:rPr>
              <a:t>30 September 2011</a:t>
            </a:r>
            <a:endParaRPr lang="en-US" sz="2400" dirty="0" smtClean="0">
              <a:solidFill>
                <a:srgbClr val="FFFFFF"/>
              </a:solidFill>
            </a:endParaRPr>
          </a:p>
        </p:txBody>
      </p:sp>
      <p:pic>
        <p:nvPicPr>
          <p:cNvPr id="7" name="Picture 6"/>
          <p:cNvPicPr>
            <a:picLocks noChangeAspect="1"/>
          </p:cNvPicPr>
          <p:nvPr/>
        </p:nvPicPr>
        <p:blipFill>
          <a:blip r:embed="rId2"/>
          <a:srcRect l="12114" t="6057" r="24228" b="12114"/>
          <a:stretch>
            <a:fillRect/>
          </a:stretch>
        </p:blipFill>
        <p:spPr>
          <a:xfrm>
            <a:off x="4507623" y="2589062"/>
            <a:ext cx="945906" cy="1150727"/>
          </a:xfrm>
          <a:prstGeom prst="rect">
            <a:avLst/>
          </a:prstGeom>
        </p:spPr>
      </p:pic>
      <p:sp>
        <p:nvSpPr>
          <p:cNvPr id="13" name="Right Triangle 12"/>
          <p:cNvSpPr/>
          <p:nvPr/>
        </p:nvSpPr>
        <p:spPr>
          <a:xfrm>
            <a:off x="4397157" y="3340867"/>
            <a:ext cx="762000" cy="398922"/>
          </a:xfrm>
          <a:prstGeom prst="rtTriangle">
            <a:avLst/>
          </a:prstGeom>
          <a:solidFill>
            <a:srgbClr val="03080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ight Triangle 14"/>
          <p:cNvSpPr/>
          <p:nvPr/>
        </p:nvSpPr>
        <p:spPr>
          <a:xfrm rot="1050623">
            <a:off x="5028618" y="2376917"/>
            <a:ext cx="762000" cy="322929"/>
          </a:xfrm>
          <a:prstGeom prst="rtTriangle">
            <a:avLst/>
          </a:prstGeom>
          <a:solidFill>
            <a:srgbClr val="03080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4249366" y="2548606"/>
            <a:ext cx="762000" cy="322929"/>
          </a:xfrm>
          <a:prstGeom prst="rtTriangle">
            <a:avLst/>
          </a:prstGeom>
          <a:solidFill>
            <a:srgbClr val="03080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p:nvCxnSpPr>
        <p:spPr>
          <a:xfrm rot="5400000" flipH="1" flipV="1">
            <a:off x="4158183" y="2001652"/>
            <a:ext cx="1226723" cy="282354"/>
          </a:xfrm>
          <a:prstGeom prst="line">
            <a:avLst/>
          </a:prstGeom>
          <a:ln w="2857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ctrTitle"/>
          </p:nvPr>
        </p:nvSpPr>
        <p:spPr>
          <a:xfrm>
            <a:off x="-130379" y="2262563"/>
            <a:ext cx="9144000" cy="1470025"/>
          </a:xfrm>
        </p:spPr>
        <p:txBody>
          <a:bodyPr/>
          <a:lstStyle/>
          <a:p>
            <a:r>
              <a:rPr lang="en-US" dirty="0" smtClean="0">
                <a:solidFill>
                  <a:schemeClr val="bg1"/>
                </a:solidFill>
              </a:rPr>
              <a:t>Don’t Call it          </a:t>
            </a:r>
            <a:r>
              <a:rPr lang="en-US" dirty="0" err="1" smtClean="0">
                <a:solidFill>
                  <a:schemeClr val="bg1"/>
                </a:solidFill>
              </a:rPr>
              <a:t>iteracy</a:t>
            </a:r>
            <a:endParaRPr lang="en-US" dirty="0">
              <a:solidFill>
                <a:schemeClr val="bg1"/>
              </a:solidFill>
            </a:endParaRPr>
          </a:p>
        </p:txBody>
      </p:sp>
      <p:sp>
        <p:nvSpPr>
          <p:cNvPr id="21" name="Right Triangle 20"/>
          <p:cNvSpPr/>
          <p:nvPr/>
        </p:nvSpPr>
        <p:spPr>
          <a:xfrm>
            <a:off x="4630367" y="3508004"/>
            <a:ext cx="823162" cy="343578"/>
          </a:xfrm>
          <a:prstGeom prst="rtTriangle">
            <a:avLst/>
          </a:prstGeom>
          <a:solidFill>
            <a:srgbClr val="03080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ight Triangle 23"/>
          <p:cNvSpPr/>
          <p:nvPr/>
        </p:nvSpPr>
        <p:spPr>
          <a:xfrm>
            <a:off x="3200400" y="3336215"/>
            <a:ext cx="823162" cy="343578"/>
          </a:xfrm>
          <a:prstGeom prst="rtTriangle">
            <a:avLst/>
          </a:prstGeom>
          <a:solidFill>
            <a:srgbClr val="03080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 name="Straight Connector 4"/>
          <p:cNvCxnSpPr/>
          <p:nvPr/>
        </p:nvCxnSpPr>
        <p:spPr>
          <a:xfrm>
            <a:off x="609600" y="3638550"/>
            <a:ext cx="7848600" cy="1588"/>
          </a:xfrm>
          <a:prstGeom prst="line">
            <a:avLst/>
          </a:prstGeom>
          <a:ln w="57150" cap="flat" cmpd="thickThin"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19" name="Right Triangle 18"/>
          <p:cNvSpPr/>
          <p:nvPr/>
        </p:nvSpPr>
        <p:spPr>
          <a:xfrm rot="4140796">
            <a:off x="4265888" y="2375501"/>
            <a:ext cx="535546" cy="427119"/>
          </a:xfrm>
          <a:prstGeom prst="rtTriangl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ight Triangle 24"/>
          <p:cNvSpPr/>
          <p:nvPr/>
        </p:nvSpPr>
        <p:spPr>
          <a:xfrm rot="10800000">
            <a:off x="3906075" y="2329070"/>
            <a:ext cx="535546" cy="427119"/>
          </a:xfrm>
          <a:prstGeom prst="rtTriangl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0" name="Straight Connector 19"/>
          <p:cNvCxnSpPr/>
          <p:nvPr/>
        </p:nvCxnSpPr>
        <p:spPr>
          <a:xfrm rot="16200000" flipV="1">
            <a:off x="4569763" y="1872424"/>
            <a:ext cx="1226724" cy="540808"/>
          </a:xfrm>
          <a:prstGeom prst="line">
            <a:avLst/>
          </a:prstGeom>
          <a:ln w="2857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TextBox 5"/>
          <p:cNvSpPr txBox="1">
            <a:spLocks noChangeArrowheads="1"/>
          </p:cNvSpPr>
          <p:nvPr/>
        </p:nvSpPr>
        <p:spPr bwMode="auto">
          <a:xfrm>
            <a:off x="2390558" y="5778500"/>
            <a:ext cx="4876800" cy="584200"/>
          </a:xfrm>
          <a:prstGeom prst="rect">
            <a:avLst/>
          </a:prstGeom>
          <a:noFill/>
          <a:ln w="9525">
            <a:noFill/>
            <a:miter lim="800000"/>
            <a:headEnd/>
            <a:tailEnd/>
          </a:ln>
        </p:spPr>
        <p:txBody>
          <a:bodyPr>
            <a:prstTxWarp prst="textNoShape">
              <a:avLst/>
            </a:prstTxWarp>
            <a:spAutoFit/>
          </a:bodyPr>
          <a:lstStyle/>
          <a:p>
            <a:r>
              <a:rPr lang="en-US" sz="1600" dirty="0">
                <a:solidFill>
                  <a:srgbClr val="FFFFFF"/>
                </a:solidFill>
                <a:latin typeface="Calibri" charset="0"/>
              </a:rPr>
              <a:t>Download this presentation at </a:t>
            </a:r>
            <a:r>
              <a:rPr lang="en-US" sz="1600" dirty="0" err="1">
                <a:solidFill>
                  <a:srgbClr val="FFFFFF"/>
                </a:solidFill>
                <a:latin typeface="Calibri" charset="0"/>
              </a:rPr>
              <a:t>www.geoffbarton.co.uk</a:t>
            </a:r>
            <a:endParaRPr lang="en-US" sz="1600" dirty="0">
              <a:solidFill>
                <a:srgbClr val="FFFFFF"/>
              </a:solidFill>
              <a:latin typeface="Calibri" charset="0"/>
            </a:endParaRPr>
          </a:p>
          <a:p>
            <a:pPr algn="ctr"/>
            <a:r>
              <a:rPr lang="en-US" sz="1600" dirty="0" smtClean="0">
                <a:solidFill>
                  <a:srgbClr val="FFFFFF"/>
                </a:solidFill>
                <a:latin typeface="Calibri" charset="0"/>
              </a:rPr>
              <a:t>(Presentation </a:t>
            </a:r>
            <a:r>
              <a:rPr lang="en-US" sz="1600" dirty="0">
                <a:solidFill>
                  <a:srgbClr val="FFFFFF"/>
                </a:solidFill>
                <a:latin typeface="Calibri" charset="0"/>
              </a:rPr>
              <a:t>number</a:t>
            </a:r>
            <a:r>
              <a:rPr lang="en-US" sz="1600" dirty="0" smtClean="0">
                <a:solidFill>
                  <a:srgbClr val="FFFFFF"/>
                </a:solidFill>
                <a:latin typeface="Calibri" charset="0"/>
              </a:rPr>
              <a:t> </a:t>
            </a:r>
            <a:r>
              <a:rPr lang="en-US" sz="1600" dirty="0" smtClean="0">
                <a:solidFill>
                  <a:srgbClr val="FFFFFF"/>
                </a:solidFill>
                <a:latin typeface="Calibri" charset="0"/>
              </a:rPr>
              <a:t>92)</a:t>
            </a:r>
            <a:endParaRPr lang="en-US" sz="1600" dirty="0">
              <a:solidFill>
                <a:srgbClr val="FFFFFF"/>
              </a:solidFill>
              <a:latin typeface="Calibri" charset="0"/>
            </a:endParaRPr>
          </a:p>
        </p:txBody>
      </p:sp>
    </p:spTree>
  </p:cSld>
  <p:clrMapOvr>
    <a:masterClrMapping/>
  </p:clrMapOvr>
  <p:transition spd="slow">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457200" y="2133600"/>
            <a:ext cx="8458200" cy="2308324"/>
          </a:xfrm>
          <a:prstGeom prst="rect">
            <a:avLst/>
          </a:prstGeom>
          <a:noFill/>
          <a:ln w="9525">
            <a:noFill/>
            <a:miter lim="800000"/>
            <a:headEnd/>
            <a:tailEnd/>
          </a:ln>
        </p:spPr>
        <p:txBody>
          <a:bodyPr wrap="square">
            <a:prstTxWarp prst="textNoShape">
              <a:avLst/>
            </a:prstTxWarp>
            <a:spAutoFit/>
          </a:bodyPr>
          <a:lstStyle/>
          <a:p>
            <a:r>
              <a:rPr lang="en-US" sz="4800" dirty="0" smtClean="0">
                <a:solidFill>
                  <a:srgbClr val="FFFFFF"/>
                </a:solidFill>
              </a:rPr>
              <a:t>“The </a:t>
            </a:r>
            <a:r>
              <a:rPr lang="en-US" sz="4800" dirty="0" smtClean="0">
                <a:solidFill>
                  <a:srgbClr val="FFFF00"/>
                </a:solidFill>
              </a:rPr>
              <a:t>word-rich </a:t>
            </a:r>
            <a:r>
              <a:rPr lang="en-US" sz="4800" dirty="0" smtClean="0">
                <a:solidFill>
                  <a:srgbClr val="FFFFFF"/>
                </a:solidFill>
              </a:rPr>
              <a:t>get richer while the </a:t>
            </a:r>
            <a:r>
              <a:rPr lang="en-US" sz="4800" dirty="0" smtClean="0">
                <a:solidFill>
                  <a:srgbClr val="FFFF00"/>
                </a:solidFill>
              </a:rPr>
              <a:t>word-poor </a:t>
            </a:r>
            <a:r>
              <a:rPr lang="en-US" sz="4800" dirty="0" smtClean="0">
                <a:solidFill>
                  <a:srgbClr val="FFFFFF"/>
                </a:solidFill>
              </a:rPr>
              <a:t>get poorer” in their reading skills</a:t>
            </a:r>
            <a:endParaRPr lang="en-US" sz="4800" dirty="0">
              <a:solidFill>
                <a:srgbClr val="FFFFFF"/>
              </a:solidFill>
              <a:latin typeface="Calibri" charset="0"/>
            </a:endParaRPr>
          </a:p>
        </p:txBody>
      </p:sp>
      <p:sp>
        <p:nvSpPr>
          <p:cNvPr id="5" name="Rectangle 4"/>
          <p:cNvSpPr/>
          <p:nvPr/>
        </p:nvSpPr>
        <p:spPr>
          <a:xfrm>
            <a:off x="5638800" y="4953000"/>
            <a:ext cx="4572000" cy="369332"/>
          </a:xfrm>
          <a:prstGeom prst="rect">
            <a:avLst/>
          </a:prstGeom>
        </p:spPr>
        <p:txBody>
          <a:bodyPr>
            <a:spAutoFit/>
          </a:bodyPr>
          <a:lstStyle/>
          <a:p>
            <a:r>
              <a:rPr lang="en-US" dirty="0" smtClean="0">
                <a:solidFill>
                  <a:srgbClr val="FFFFFF"/>
                </a:solidFill>
              </a:rPr>
              <a:t>(CASL) </a:t>
            </a:r>
            <a:endParaRPr lang="en-GB" dirty="0">
              <a:solidFill>
                <a:srgbClr val="FFFFFF"/>
              </a:solidFill>
            </a:endParaRPr>
          </a:p>
        </p:txBody>
      </p:sp>
    </p:spTree>
  </p:cSld>
  <p:clrMapOvr>
    <a:masterClrMapping/>
  </p:clrMapOvr>
  <p:transition spd="slow">
    <p:dissolve/>
  </p:transition>
  <p:timing>
    <p:tnLst>
      <p:par>
        <p:cTn id="1" dur="indefinite" restart="never" nodeType="tmRoot"/>
      </p:par>
    </p:tnLst>
  </p:timing>
</p:sld>
</file>

<file path=ppt/theme/theme1.xml><?xml version="1.0" encoding="utf-8"?>
<a:theme xmlns:a="http://schemas.openxmlformats.org/drawingml/2006/main" name="Office Theme">
  <a:themeElements>
    <a:clrScheme name="Expo">
      <a:dk1>
        <a:sysClr val="windowText" lastClr="000000"/>
      </a:dk1>
      <a:lt1>
        <a:sysClr val="window" lastClr="FFFFFF"/>
      </a:lt1>
      <a:dk2>
        <a:srgbClr val="263B86"/>
      </a:dk2>
      <a:lt2>
        <a:srgbClr val="76B6F2"/>
      </a:lt2>
      <a:accent1>
        <a:srgbClr val="FBC01E"/>
      </a:accent1>
      <a:accent2>
        <a:srgbClr val="EFE1A2"/>
      </a:accent2>
      <a:accent3>
        <a:srgbClr val="FA8716"/>
      </a:accent3>
      <a:accent4>
        <a:srgbClr val="BE0204"/>
      </a:accent4>
      <a:accent5>
        <a:srgbClr val="640F10"/>
      </a:accent5>
      <a:accent6>
        <a:srgbClr val="7E13E3"/>
      </a:accent6>
      <a:hlink>
        <a:srgbClr val="D2D200"/>
      </a:hlink>
      <a:folHlink>
        <a:srgbClr val="D0B9F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8024</TotalTime>
  <Words>2046</Words>
  <Application>Microsoft Macintosh PowerPoint</Application>
  <PresentationFormat>On-screen Show (4:3)</PresentationFormat>
  <Paragraphs>234</Paragraphs>
  <Slides>81</Slides>
  <Notes>37</Notes>
  <HiddenSlides>0</HiddenSlides>
  <MMClips>1</MMClips>
  <ScaleCrop>false</ScaleCrop>
  <HeadingPairs>
    <vt:vector size="6" baseType="variant">
      <vt:variant>
        <vt:lpstr>Design Template</vt:lpstr>
      </vt:variant>
      <vt:variant>
        <vt:i4>1</vt:i4>
      </vt:variant>
      <vt:variant>
        <vt:lpstr>Embedded OLE Servers</vt:lpstr>
      </vt:variant>
      <vt:variant>
        <vt:i4>2</vt:i4>
      </vt:variant>
      <vt:variant>
        <vt:lpstr>Slide Titles</vt:lpstr>
      </vt:variant>
      <vt:variant>
        <vt:i4>81</vt:i4>
      </vt:variant>
    </vt:vector>
  </HeadingPairs>
  <TitlesOfParts>
    <vt:vector size="84" baseType="lpstr">
      <vt:lpstr>Office Theme</vt:lpstr>
      <vt:lpstr>Clip</vt:lpstr>
      <vt:lpstr>Document</vt:lpstr>
      <vt:lpstr>Don’t Call it          iteracy</vt:lpstr>
      <vt:lpstr>Slide 2</vt:lpstr>
      <vt:lpstr>Approach:</vt:lpstr>
      <vt:lpstr>Approach:</vt:lpstr>
      <vt:lpstr>Provocations:</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SKIMMING</vt:lpstr>
      <vt:lpstr>Slide 35</vt:lpstr>
      <vt:lpstr>Slide 36</vt:lpstr>
      <vt:lpstr>Slide 37</vt:lpstr>
      <vt:lpstr>Slide 38</vt:lpstr>
      <vt:lpstr>Slide 39</vt:lpstr>
      <vt:lpstr>Slide 40</vt:lpstr>
      <vt:lpstr>Slide 41</vt:lpstr>
      <vt:lpstr>Slide 42</vt:lpstr>
      <vt:lpstr>SCANNING</vt:lpstr>
      <vt:lpstr>Slide 44</vt:lpstr>
      <vt:lpstr>Slide 45</vt:lpstr>
      <vt:lpstr>CLOSE READING</vt:lpstr>
      <vt:lpstr>Slide 47</vt:lpstr>
      <vt:lpstr>Slide 48</vt:lpstr>
      <vt:lpstr>RESEARCH SKILLS</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lpstr>Slide 68</vt:lpstr>
      <vt:lpstr>Slide 69</vt:lpstr>
      <vt:lpstr>Slide 70</vt:lpstr>
      <vt:lpstr>Slide 71</vt:lpstr>
      <vt:lpstr>Slide 72</vt:lpstr>
      <vt:lpstr>Slide 73</vt:lpstr>
      <vt:lpstr>Slide 74</vt:lpstr>
      <vt:lpstr>Slide 75</vt:lpstr>
      <vt:lpstr>Slide 76</vt:lpstr>
      <vt:lpstr>Slide 77</vt:lpstr>
      <vt:lpstr>Slide 78</vt:lpstr>
      <vt:lpstr>Slide 79</vt:lpstr>
      <vt:lpstr>Slide 80</vt:lpstr>
      <vt:lpstr>Don’t Call it          iteracy</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Leadership in the Twenty-First Century</dc:title>
  <dc:creator>Geoff Barton</dc:creator>
  <cp:lastModifiedBy>Geoff Barton</cp:lastModifiedBy>
  <cp:revision>61</cp:revision>
  <dcterms:created xsi:type="dcterms:W3CDTF">2011-09-30T03:53:32Z</dcterms:created>
  <dcterms:modified xsi:type="dcterms:W3CDTF">2011-09-30T04:26:57Z</dcterms:modified>
</cp:coreProperties>
</file>