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303" r:id="rId4"/>
    <p:sldId id="339" r:id="rId5"/>
    <p:sldId id="357" r:id="rId6"/>
    <p:sldId id="310" r:id="rId7"/>
    <p:sldId id="311" r:id="rId8"/>
    <p:sldId id="259" r:id="rId9"/>
    <p:sldId id="304" r:id="rId10"/>
    <p:sldId id="306" r:id="rId11"/>
    <p:sldId id="308" r:id="rId12"/>
    <p:sldId id="309" r:id="rId13"/>
    <p:sldId id="335" r:id="rId14"/>
    <p:sldId id="336" r:id="rId15"/>
    <p:sldId id="356" r:id="rId16"/>
    <p:sldId id="260" r:id="rId17"/>
    <p:sldId id="276" r:id="rId18"/>
    <p:sldId id="337" r:id="rId19"/>
    <p:sldId id="281" r:id="rId20"/>
    <p:sldId id="280" r:id="rId21"/>
    <p:sldId id="338" r:id="rId22"/>
    <p:sldId id="282" r:id="rId23"/>
    <p:sldId id="269" r:id="rId24"/>
    <p:sldId id="341" r:id="rId25"/>
    <p:sldId id="322" r:id="rId26"/>
    <p:sldId id="342" r:id="rId27"/>
    <p:sldId id="316" r:id="rId28"/>
    <p:sldId id="343" r:id="rId29"/>
    <p:sldId id="344" r:id="rId30"/>
    <p:sldId id="333" r:id="rId31"/>
    <p:sldId id="334" r:id="rId32"/>
    <p:sldId id="312" r:id="rId33"/>
    <p:sldId id="345" r:id="rId34"/>
    <p:sldId id="347" r:id="rId35"/>
    <p:sldId id="296" r:id="rId36"/>
    <p:sldId id="340" r:id="rId37"/>
    <p:sldId id="351" r:id="rId38"/>
    <p:sldId id="348" r:id="rId39"/>
    <p:sldId id="350" r:id="rId40"/>
    <p:sldId id="349" r:id="rId41"/>
    <p:sldId id="346" r:id="rId42"/>
    <p:sldId id="358" r:id="rId43"/>
    <p:sldId id="352" r:id="rId44"/>
    <p:sldId id="353" r:id="rId45"/>
    <p:sldId id="354" r:id="rId46"/>
    <p:sldId id="355" r:id="rId47"/>
    <p:sldId id="359" r:id="rId48"/>
    <p:sldId id="360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564B0-7320-F542-AB58-113BA6C353E2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298A1-D194-CE4C-96B3-647A7500AF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6B2-4087-BC47-9FDA-F28B8471F7F0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459-245D-7249-A2FE-AE75B4F1C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6B2-4087-BC47-9FDA-F28B8471F7F0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459-245D-7249-A2FE-AE75B4F1C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6B2-4087-BC47-9FDA-F28B8471F7F0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459-245D-7249-A2FE-AE75B4F1C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6B2-4087-BC47-9FDA-F28B8471F7F0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459-245D-7249-A2FE-AE75B4F1C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6B2-4087-BC47-9FDA-F28B8471F7F0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459-245D-7249-A2FE-AE75B4F1C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6B2-4087-BC47-9FDA-F28B8471F7F0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459-245D-7249-A2FE-AE75B4F1C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6B2-4087-BC47-9FDA-F28B8471F7F0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459-245D-7249-A2FE-AE75B4F1C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6B2-4087-BC47-9FDA-F28B8471F7F0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459-245D-7249-A2FE-AE75B4F1C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6B2-4087-BC47-9FDA-F28B8471F7F0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459-245D-7249-A2FE-AE75B4F1C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6B2-4087-BC47-9FDA-F28B8471F7F0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459-245D-7249-A2FE-AE75B4F1C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796B2-4087-BC47-9FDA-F28B8471F7F0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459-245D-7249-A2FE-AE75B4F1C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796B2-4087-BC47-9FDA-F28B8471F7F0}" type="datetimeFigureOut">
              <a:rPr lang="en-US" smtClean="0"/>
              <a:pPr/>
              <a:t>4/12/10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42459-245D-7249-A2FE-AE75B4F1C3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338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>English GCSE: </a:t>
            </a:r>
            <a:br>
              <a:rPr lang="en-US" sz="7200" dirty="0" smtClean="0"/>
            </a:br>
            <a:r>
              <a:rPr lang="en-US" sz="7200" dirty="0" smtClean="0"/>
              <a:t>Make it an A or A*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81" y="4337977"/>
            <a:ext cx="3810000" cy="2857500"/>
          </a:xfrm>
          <a:prstGeom prst="rect">
            <a:avLst/>
          </a:prstGeom>
        </p:spPr>
      </p:pic>
      <p:pic>
        <p:nvPicPr>
          <p:cNvPr id="5" name="Picture 4" descr="Screen shot 2010-04-11 at 07.24.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8800"/>
            <a:ext cx="1231900" cy="12192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8937" y="652189"/>
            <a:ext cx="7173979" cy="1470025"/>
          </a:xfrm>
        </p:spPr>
        <p:txBody>
          <a:bodyPr>
            <a:noAutofit/>
          </a:bodyPr>
          <a:lstStyle/>
          <a:p>
            <a:r>
              <a:rPr lang="en-US" sz="8800" dirty="0" smtClean="0"/>
              <a:t>confidence</a:t>
            </a:r>
            <a:endParaRPr lang="en-US" sz="8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48937" y="2122214"/>
            <a:ext cx="717397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noProof="0" dirty="0" smtClean="0">
                <a:latin typeface="+mj-lt"/>
                <a:ea typeface="+mj-ea"/>
                <a:cs typeface="+mj-cs"/>
              </a:rPr>
              <a:t>s</a:t>
            </a: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elf-belief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48937" y="3398250"/>
            <a:ext cx="717397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noProof="0" dirty="0" smtClean="0">
                <a:latin typeface="+mj-lt"/>
                <a:ea typeface="+mj-ea"/>
                <a:cs typeface="+mj-cs"/>
              </a:rPr>
              <a:t>risk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48937" y="4561169"/>
            <a:ext cx="717397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noProof="0" dirty="0" smtClean="0">
                <a:latin typeface="+mj-lt"/>
                <a:ea typeface="+mj-ea"/>
                <a:cs typeface="+mj-cs"/>
              </a:rPr>
              <a:t>Plus … read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6784" y="1879862"/>
            <a:ext cx="72763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Visualise</a:t>
            </a:r>
            <a:r>
              <a:rPr lang="en-US" sz="7200" dirty="0" smtClean="0"/>
              <a:t> what success will feel like</a:t>
            </a:r>
            <a:endParaRPr lang="en-US" sz="7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923" y="389727"/>
            <a:ext cx="8890000" cy="622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397"/>
            <a:ext cx="8772253" cy="6075659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0234795" cy="701967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3234" y="2067026"/>
            <a:ext cx="5837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What</a:t>
            </a:r>
            <a:endParaRPr lang="en-US" sz="8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62140" y="1537210"/>
            <a:ext cx="99175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English -</a:t>
            </a:r>
            <a:r>
              <a:rPr lang="en-US" sz="8800" dirty="0" err="1" smtClean="0"/>
              <a:t>v</a:t>
            </a:r>
            <a:r>
              <a:rPr lang="en-US" sz="8800" dirty="0" smtClean="0"/>
              <a:t>- </a:t>
            </a:r>
          </a:p>
          <a:p>
            <a:pPr algn="ctr"/>
            <a:r>
              <a:rPr lang="en-US" sz="8800" dirty="0" smtClean="0"/>
              <a:t>English Literature</a:t>
            </a:r>
            <a:endParaRPr lang="en-US" sz="8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3234" y="2067026"/>
            <a:ext cx="5837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PAPER 1</a:t>
            </a:r>
            <a:endParaRPr lang="en-US" sz="8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an 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578438" y="-156027"/>
            <a:ext cx="6661150" cy="68580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694043" y="787255"/>
            <a:ext cx="583702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smtClean="0"/>
              <a:t> 1:</a:t>
            </a:r>
            <a:endParaRPr lang="en-US" sz="23900" dirty="0"/>
          </a:p>
        </p:txBody>
      </p:sp>
      <p:sp>
        <p:nvSpPr>
          <p:cNvPr id="6" name="TextBox 5"/>
          <p:cNvSpPr txBox="1"/>
          <p:nvPr/>
        </p:nvSpPr>
        <p:spPr>
          <a:xfrm>
            <a:off x="2714626" y="1730637"/>
            <a:ext cx="64293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Reading non-fiction: </a:t>
            </a:r>
          </a:p>
          <a:p>
            <a:pPr marL="514350" indent="-514350"/>
            <a:r>
              <a:rPr lang="en-US" sz="3200" dirty="0"/>
              <a:t>	</a:t>
            </a:r>
            <a:r>
              <a:rPr lang="en-US" sz="3200" dirty="0" smtClean="0"/>
              <a:t>understand / presentation / language</a:t>
            </a:r>
          </a:p>
          <a:p>
            <a:pPr marL="514350" indent="-514350"/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Writing to argue / persuade / advise</a:t>
            </a:r>
          </a:p>
          <a:p>
            <a:endParaRPr lang="en-US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338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Hello.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3234" y="2067026"/>
            <a:ext cx="5837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PAPER 2</a:t>
            </a:r>
            <a:endParaRPr lang="en-US" sz="8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0-04-12 at 12.19.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295" y="-1"/>
            <a:ext cx="6124575" cy="68580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694043" y="787255"/>
            <a:ext cx="583702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smtClean="0"/>
              <a:t> 2:</a:t>
            </a:r>
            <a:endParaRPr lang="en-US" sz="23900" dirty="0"/>
          </a:p>
        </p:txBody>
      </p:sp>
      <p:sp>
        <p:nvSpPr>
          <p:cNvPr id="6" name="TextBox 5"/>
          <p:cNvSpPr txBox="1"/>
          <p:nvPr/>
        </p:nvSpPr>
        <p:spPr>
          <a:xfrm>
            <a:off x="2714626" y="1730637"/>
            <a:ext cx="64293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Reading poetry</a:t>
            </a:r>
          </a:p>
          <a:p>
            <a:pPr marL="514350" indent="-514350"/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Writing to inform / explain / describe</a:t>
            </a:r>
          </a:p>
          <a:p>
            <a:endParaRPr lang="en-US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pic>
        <p:nvPicPr>
          <p:cNvPr id="3" name="Picture 2" descr="Screen shot 2010-03-17 at 22.09.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398" y="694776"/>
            <a:ext cx="5638800" cy="441960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3234" y="2067026"/>
            <a:ext cx="5837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PAPER 1</a:t>
            </a:r>
            <a:endParaRPr lang="en-US" sz="8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pic>
        <p:nvPicPr>
          <p:cNvPr id="6" name="Picture 5" descr="Screen shot 2010-03-22 at 06.27.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40747"/>
            <a:ext cx="9144001" cy="806450"/>
          </a:xfrm>
          <a:prstGeom prst="rect">
            <a:avLst/>
          </a:prstGeom>
        </p:spPr>
      </p:pic>
      <p:pic>
        <p:nvPicPr>
          <p:cNvPr id="5" name="Picture 4" descr="Screen shot 2010-03-22 at 06.27.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851025"/>
            <a:ext cx="9144000" cy="1016000"/>
          </a:xfrm>
          <a:prstGeom prst="rect">
            <a:avLst/>
          </a:prstGeom>
        </p:spPr>
      </p:pic>
      <p:pic>
        <p:nvPicPr>
          <p:cNvPr id="7" name="Picture 6" descr="Screen shot 2010-03-22 at 06.27.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0170" y="3192295"/>
            <a:ext cx="9144000" cy="962025"/>
          </a:xfrm>
          <a:prstGeom prst="rect">
            <a:avLst/>
          </a:prstGeom>
        </p:spPr>
      </p:pic>
      <p:pic>
        <p:nvPicPr>
          <p:cNvPr id="8" name="Picture 7" descr="Screen shot 2010-03-22 at 06.26.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0170" y="4154320"/>
            <a:ext cx="9144001" cy="94297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3234" y="2067026"/>
            <a:ext cx="5837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PAPER 2</a:t>
            </a:r>
            <a:endParaRPr lang="en-US" sz="8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0-03-22 at 06.23.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32" y="945447"/>
            <a:ext cx="8017793" cy="48440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3234" y="2067026"/>
            <a:ext cx="5837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What</a:t>
            </a:r>
            <a:endParaRPr lang="en-US" sz="8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3234" y="2067026"/>
            <a:ext cx="5837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How</a:t>
            </a:r>
            <a:endParaRPr lang="en-US" sz="8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6206" y="1842149"/>
            <a:ext cx="3786880" cy="6521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494338"/>
            <a:ext cx="7772400" cy="12983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Getting a </a:t>
            </a:r>
            <a:r>
              <a:rPr lang="en-US" sz="7200" dirty="0" err="1" smtClean="0">
                <a:latin typeface="+mj-lt"/>
                <a:ea typeface="+mj-ea"/>
                <a:cs typeface="+mj-cs"/>
              </a:rPr>
              <a:t>t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</a:t>
            </a:r>
            <a:r>
              <a:rPr kumimoji="0" lang="en-US" sz="7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grade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English is easier than you think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590427"/>
            <a:ext cx="3661676" cy="3705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33128" y="2669624"/>
            <a:ext cx="4149957" cy="23190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195" y="787657"/>
            <a:ext cx="6313126" cy="537393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6784" y="2162523"/>
            <a:ext cx="7276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Describe the room you are in</a:t>
            </a:r>
            <a:endParaRPr lang="en-US" sz="7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195" y="787657"/>
            <a:ext cx="6313126" cy="537393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841" y="1250096"/>
            <a:ext cx="3274327" cy="424135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138" y="1121308"/>
            <a:ext cx="888086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smtClean="0"/>
              <a:t>3</a:t>
            </a:r>
            <a:endParaRPr lang="en-US" sz="239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271" y="2803270"/>
            <a:ext cx="7596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 smtClean="0"/>
              <a:t>2:	You’re not sure how to make your writing interesting / develop your ideas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75271" y="1258611"/>
            <a:ext cx="7596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 smtClean="0"/>
              <a:t>1: You find it hard to come up with ideas / get started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5271" y="4218964"/>
            <a:ext cx="7596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 smtClean="0"/>
              <a:t>3:	You’re not sure how to revise for English /you lack concentration</a:t>
            </a:r>
            <a:endParaRPr lang="en-US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  <p:bldP spid="8" grpId="0" build="p" bldLvl="5"/>
      <p:bldP spid="9" grpId="0" build="p" bldLvl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138" y="1659078"/>
            <a:ext cx="88808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1: How to come up with ideas</a:t>
            </a:r>
            <a:endParaRPr lang="en-US" sz="8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6620" y="1052657"/>
            <a:ext cx="75963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Lie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Start with dialogue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Start with a quotation / statistic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Start with a question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Start with a detail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Start with an anecdote (personal story)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Think of a film or story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Keep the reader guessing</a:t>
            </a:r>
            <a:endParaRPr lang="en-US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138" y="1141199"/>
            <a:ext cx="888086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2: How to make your writing interesting</a:t>
            </a:r>
            <a:endParaRPr lang="en-US" sz="8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4084" y="686515"/>
            <a:ext cx="823991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Use short and long sentences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Avoid “and” and “but”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Instead try:</a:t>
            </a:r>
          </a:p>
          <a:p>
            <a:pPr marL="514350" indent="-514350">
              <a:buFont typeface="Arial"/>
              <a:buChar char="•"/>
            </a:pPr>
            <a:r>
              <a:rPr lang="en-US" sz="3200" dirty="0" smtClean="0"/>
              <a:t>2-part sentences using connectives (“As .., …”)</a:t>
            </a:r>
          </a:p>
          <a:p>
            <a:pPr marL="514350" indent="-514350">
              <a:buFont typeface="Arial"/>
              <a:buChar char="•"/>
            </a:pPr>
            <a:r>
              <a:rPr lang="en-US" sz="3200" dirty="0" smtClean="0"/>
              <a:t>2-part sentences starting with “–</a:t>
            </a:r>
            <a:r>
              <a:rPr lang="en-US" sz="3200" dirty="0" err="1" smtClean="0"/>
              <a:t>ing</a:t>
            </a:r>
            <a:r>
              <a:rPr lang="en-US" sz="3200" dirty="0" smtClean="0"/>
              <a:t>”</a:t>
            </a:r>
          </a:p>
          <a:p>
            <a:pPr marL="514350" indent="-514350">
              <a:buFont typeface="Arial"/>
              <a:buChar char="•"/>
            </a:pPr>
            <a:r>
              <a:rPr lang="en-US" sz="3200" dirty="0" smtClean="0"/>
              <a:t>2-part sentences starting with “-</a:t>
            </a:r>
            <a:r>
              <a:rPr lang="en-US" sz="3200" dirty="0" err="1" smtClean="0"/>
              <a:t>ed</a:t>
            </a:r>
            <a:r>
              <a:rPr lang="en-US" sz="3200" dirty="0" smtClean="0"/>
              <a:t>”</a:t>
            </a:r>
          </a:p>
          <a:p>
            <a:pPr marL="514350" indent="-514350">
              <a:buFont typeface="Arial"/>
              <a:buChar char="•"/>
            </a:pPr>
            <a:r>
              <a:rPr lang="en-US" sz="3200" dirty="0" smtClean="0"/>
              <a:t>Sentences joined by “which, that, who”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 smtClean="0"/>
              <a:t>Use vivid detail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 smtClean="0"/>
              <a:t>Be varied: description – questions –     dialogue – statistics - anecdote</a:t>
            </a:r>
          </a:p>
          <a:p>
            <a:pPr marL="342900" indent="-342900">
              <a:buFont typeface="+mj-lt"/>
              <a:buAutoNum type="arabicPeriod" startAt="4"/>
            </a:pPr>
            <a:endParaRPr lang="en-US" sz="3200" dirty="0" smtClean="0"/>
          </a:p>
          <a:p>
            <a:pPr marL="342900" indent="-342900">
              <a:buFont typeface="+mj-lt"/>
              <a:buAutoNum type="arabicPeriod" startAt="4"/>
            </a:pPr>
            <a:endParaRPr lang="en-US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3234" y="2067026"/>
            <a:ext cx="5837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Today</a:t>
            </a:r>
            <a:endParaRPr lang="en-US" sz="8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138" y="1681962"/>
            <a:ext cx="88808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3: How to prepare for your A/A*</a:t>
            </a:r>
            <a:endParaRPr lang="en-US" sz="8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2140" y="2128197"/>
            <a:ext cx="75963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Read stuff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Write stuff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Learn vocabulary (writing it down)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Trick your brain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Use psychology in the exam hall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925" y="1958058"/>
            <a:ext cx="28575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7647" y="2700293"/>
            <a:ext cx="42130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25 </a:t>
            </a:r>
            <a:r>
              <a:rPr lang="en-US" sz="6600" dirty="0" err="1" smtClean="0"/>
              <a:t>mins</a:t>
            </a:r>
            <a:endParaRPr lang="en-US" sz="6600" dirty="0" smtClean="0"/>
          </a:p>
          <a:p>
            <a:r>
              <a:rPr lang="en-US" sz="6600" dirty="0" smtClean="0"/>
              <a:t>+5 </a:t>
            </a:r>
            <a:r>
              <a:rPr lang="en-US" sz="6600" dirty="0" err="1" smtClean="0"/>
              <a:t>mins</a:t>
            </a:r>
            <a:endParaRPr lang="en-US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1704669" y="4630892"/>
            <a:ext cx="491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Pomodoro</a:t>
            </a:r>
            <a:r>
              <a:rPr lang="en-US" dirty="0" smtClean="0"/>
              <a:t> Technique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338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>English GCSE: </a:t>
            </a:r>
            <a:br>
              <a:rPr lang="en-US" sz="7200" dirty="0" smtClean="0"/>
            </a:br>
            <a:r>
              <a:rPr lang="en-US" sz="7200" dirty="0" smtClean="0"/>
              <a:t>Make it an A or A*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81" y="4337977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338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>Good Luck!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81" y="4337977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338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dirty="0" err="1" smtClean="0"/>
              <a:t>www.geoffbarton.co.uk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81" y="4337977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338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>English GCSE: </a:t>
            </a:r>
            <a:br>
              <a:rPr lang="en-US" sz="7200" dirty="0" smtClean="0"/>
            </a:br>
            <a:r>
              <a:rPr lang="en-US" sz="7200" dirty="0" smtClean="0"/>
              <a:t>Make it an A or A*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81" y="4337977"/>
            <a:ext cx="3810000" cy="2857500"/>
          </a:xfrm>
          <a:prstGeom prst="rect">
            <a:avLst/>
          </a:prstGeom>
        </p:spPr>
      </p:pic>
      <p:pic>
        <p:nvPicPr>
          <p:cNvPr id="5" name="Picture 4" descr="Screen shot 2010-04-11 at 07.24.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8800"/>
            <a:ext cx="1231900" cy="12192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061" y="1670520"/>
            <a:ext cx="90108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 or lower: inaccurate</a:t>
            </a:r>
          </a:p>
          <a:p>
            <a:r>
              <a:rPr lang="en-US" sz="4800" dirty="0" smtClean="0"/>
              <a:t>C: accurate, plus paragraphs</a:t>
            </a:r>
          </a:p>
          <a:p>
            <a:r>
              <a:rPr lang="en-US" sz="4800" dirty="0" smtClean="0"/>
              <a:t>B: accurate plus a bit interesting</a:t>
            </a:r>
          </a:p>
          <a:p>
            <a:r>
              <a:rPr lang="en-US" sz="4800" dirty="0" smtClean="0"/>
              <a:t>A: accurate, interesting, enjoyable</a:t>
            </a:r>
          </a:p>
          <a:p>
            <a:r>
              <a:rPr lang="en-US" sz="4800" dirty="0" smtClean="0"/>
              <a:t>A*: quirky</a:t>
            </a:r>
            <a:endParaRPr lang="en-US" sz="4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338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>English GCSE: </a:t>
            </a:r>
            <a:br>
              <a:rPr lang="en-US" sz="7200" dirty="0" smtClean="0"/>
            </a:br>
            <a:r>
              <a:rPr lang="en-US" sz="7200" dirty="0" smtClean="0"/>
              <a:t>Make it an A or A*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881" y="4337977"/>
            <a:ext cx="3810000" cy="2857500"/>
          </a:xfrm>
          <a:prstGeom prst="rect">
            <a:avLst/>
          </a:prstGeom>
        </p:spPr>
      </p:pic>
      <p:pic>
        <p:nvPicPr>
          <p:cNvPr id="5" name="Picture 4" descr="Screen shot 2010-04-11 at 07.24.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8800"/>
            <a:ext cx="1231900" cy="12192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610" y="1424479"/>
            <a:ext cx="5397500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8607" y="1910800"/>
            <a:ext cx="92669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/>
              <a:t>x</a:t>
            </a:r>
            <a:endParaRPr lang="en-US" sz="16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62140" y="2260485"/>
            <a:ext cx="99175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What</a:t>
            </a:r>
            <a:endParaRPr lang="en-US" sz="8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62140" y="2260485"/>
            <a:ext cx="99175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How</a:t>
            </a:r>
            <a:endParaRPr lang="en-US" sz="8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4338"/>
            <a:ext cx="7772400" cy="1470025"/>
          </a:xfrm>
        </p:spPr>
        <p:txBody>
          <a:bodyPr>
            <a:noAutofit/>
          </a:bodyPr>
          <a:lstStyle/>
          <a:p>
            <a:r>
              <a:rPr lang="en-US" sz="59500" dirty="0" smtClean="0"/>
              <a:t>2</a:t>
            </a:r>
            <a:endParaRPr lang="en-US" sz="59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988" y="5296182"/>
            <a:ext cx="2082424" cy="156181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438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– Listen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latin typeface="+mj-lt"/>
                <a:ea typeface="+mj-ea"/>
                <a:cs typeface="+mj-cs"/>
              </a:rPr>
              <a:t>2 - </a:t>
            </a:r>
            <a:r>
              <a:rPr lang="en-US" sz="7200" dirty="0" err="1" smtClean="0">
                <a:latin typeface="+mj-lt"/>
                <a:ea typeface="+mj-ea"/>
                <a:cs typeface="+mj-cs"/>
              </a:rPr>
              <a:t>Practise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383</Words>
  <Application>Microsoft Macintosh PowerPoint</Application>
  <PresentationFormat>On-screen Show (4:3)</PresentationFormat>
  <Paragraphs>76</Paragraphs>
  <Slides>48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English GCSE:  Make it an A or A*</vt:lpstr>
      <vt:lpstr>Hello.</vt:lpstr>
      <vt:lpstr>Slide 3</vt:lpstr>
      <vt:lpstr>Slide 4</vt:lpstr>
      <vt:lpstr>Slide 5</vt:lpstr>
      <vt:lpstr>Slide 6</vt:lpstr>
      <vt:lpstr>Slide 7</vt:lpstr>
      <vt:lpstr>2</vt:lpstr>
      <vt:lpstr>Slide 9</vt:lpstr>
      <vt:lpstr>confidence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English GCSE:  Make it an A or A*</vt:lpstr>
      <vt:lpstr>Good Luck!</vt:lpstr>
      <vt:lpstr>www.geoffbarton.co.uk</vt:lpstr>
      <vt:lpstr>English GCSE:  Make it an A or A*</vt:lpstr>
      <vt:lpstr>Slide 47</vt:lpstr>
      <vt:lpstr>English GCSE:  Make it an A or A*</vt:lpstr>
    </vt:vector>
  </TitlesOfParts>
  <Company>King Edward VI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GCSE: Grade C or higher</dc:title>
  <dc:creator>Geoff Barton</dc:creator>
  <cp:lastModifiedBy>Geoff Barton</cp:lastModifiedBy>
  <cp:revision>18</cp:revision>
  <dcterms:created xsi:type="dcterms:W3CDTF">2010-04-12T19:06:40Z</dcterms:created>
  <dcterms:modified xsi:type="dcterms:W3CDTF">2010-04-12T19:07:15Z</dcterms:modified>
</cp:coreProperties>
</file>