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70" r:id="rId2"/>
    <p:sldId id="257" r:id="rId3"/>
    <p:sldId id="271" r:id="rId4"/>
    <p:sldId id="274" r:id="rId5"/>
    <p:sldId id="275" r:id="rId6"/>
    <p:sldId id="276" r:id="rId7"/>
    <p:sldId id="258" r:id="rId8"/>
    <p:sldId id="259" r:id="rId9"/>
    <p:sldId id="260" r:id="rId10"/>
    <p:sldId id="264" r:id="rId11"/>
    <p:sldId id="266" r:id="rId12"/>
    <p:sldId id="265" r:id="rId13"/>
    <p:sldId id="261" r:id="rId14"/>
    <p:sldId id="262" r:id="rId15"/>
    <p:sldId id="263" r:id="rId16"/>
    <p:sldId id="267" r:id="rId17"/>
    <p:sldId id="268" r:id="rId18"/>
    <p:sldId id="273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4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611B-CF56-6E4B-A97A-3319092A0E7D}" type="datetimeFigureOut">
              <a:rPr lang="en-US" smtClean="0"/>
              <a:t>4/12/10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F06DC-9BC8-5F4F-AFB5-D387F270D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56994-3E0A-D449-A9F2-40365F883735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day, Easter, booster,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5A14F-FB95-F34F-8E7D-94E25ADB3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Facebook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06DC-9BC8-5F4F-AFB5-D387F270DB0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EA5D-4BB7-324B-BFF1-647B77C6F121}" type="datetimeFigureOut">
              <a:rPr lang="en-US" smtClean="0"/>
              <a:t>4/12/10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0F00-510C-D741-BA39-36654746E5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video" Target="file://localhost/Users/geoffbarton/Movies/untitled%20folder/GCSE.wmv" TargetMode="External"/><Relationship Id="rId2" Type="http://schemas.openxmlformats.org/officeDocument/2006/relationships/audio" Target="file://localhost/Users/geoffbarton/Music/iTunes/iTunes%20Media/Music/Original%20TV%20Soundtrack/Cold%20Feet%20(The%20Very%20Best%20Of%20Cold%20Feet)%20%5BECD%5D%20%5BUK%5D%20Disc%201/01%20Don't%20Worry%20-%20Appleton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Things I wish I’d known in Year 11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0" y="2985704"/>
            <a:ext cx="2260600" cy="66577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762000" y="685800"/>
            <a:ext cx="4495800" cy="229990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09600" y="6096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ym typeface="Webdings" charset="2"/>
              </a:rPr>
              <a:t></a:t>
            </a:r>
            <a:endParaRPr lang="en-US"/>
          </a:p>
          <a:p>
            <a:endParaRPr lang="en-US" sz="3600">
              <a:sym typeface="Webdings" charset="2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09600" y="609600"/>
            <a:ext cx="48768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dirty="0"/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</a:t>
            </a:r>
            <a:r>
              <a:rPr lang="en-US" sz="3600" dirty="0" err="1" smtClean="0">
                <a:sym typeface="Webdings" charset="2"/>
              </a:rPr>
              <a:t>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  <a:p>
            <a:r>
              <a:rPr lang="en-US" sz="3600" dirty="0" err="1">
                <a:sym typeface="Webdings" charset="2"/>
              </a:rPr>
              <a:t></a:t>
            </a:r>
            <a:endParaRPr lang="en-US" sz="3600" dirty="0">
              <a:sym typeface="Webdings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6826" y="1800225"/>
            <a:ext cx="32771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2009</a:t>
            </a:r>
          </a:p>
          <a:p>
            <a:r>
              <a:rPr lang="en-US" sz="7200" dirty="0" smtClean="0"/>
              <a:t>5xGCSE</a:t>
            </a:r>
            <a:endParaRPr lang="en-US" sz="7200" dirty="0"/>
          </a:p>
        </p:txBody>
      </p:sp>
      <p:sp>
        <p:nvSpPr>
          <p:cNvPr id="9" name="Donut 8"/>
          <p:cNvSpPr/>
          <p:nvPr/>
        </p:nvSpPr>
        <p:spPr>
          <a:xfrm>
            <a:off x="2821830" y="2694750"/>
            <a:ext cx="812800" cy="956733"/>
          </a:xfrm>
          <a:prstGeom prst="donut">
            <a:avLst>
              <a:gd name="adj" fmla="val 12114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958" y="4108549"/>
            <a:ext cx="1231900" cy="12192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8611" grpId="0" animBg="1"/>
      <p:bldP spid="68613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CSE.wmv">
            <a:hlinkClick r:id="" action="ppaction://media"/>
          </p:cNvPr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16000" y="584200"/>
            <a:ext cx="7112000" cy="5689600"/>
          </a:xfrm>
          <a:prstGeom prst="rect">
            <a:avLst/>
          </a:prstGeom>
        </p:spPr>
      </p:pic>
      <p:pic>
        <p:nvPicPr>
          <p:cNvPr id="3" name="01 Don't Worry - Appleto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301310" y="6024563"/>
            <a:ext cx="249237" cy="24923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7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58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Intelligence is over-rated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3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People shape who we become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/>
              <a:t>4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37801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You get one chance: so what’s </a:t>
            </a:r>
            <a:r>
              <a:rPr lang="en-US" sz="6600" dirty="0" smtClean="0"/>
              <a:t>your legacy?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Things I wish I’d known in Year 11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992" y="1499607"/>
            <a:ext cx="5087186" cy="3188318"/>
          </a:xfrm>
        </p:spPr>
        <p:txBody>
          <a:bodyPr>
            <a:noAutofit/>
          </a:bodyPr>
          <a:lstStyle/>
          <a:p>
            <a:r>
              <a:rPr lang="en-US" sz="11500" dirty="0" smtClean="0"/>
              <a:t>English</a:t>
            </a:r>
            <a:endParaRPr lang="en-US" sz="115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992" y="1499607"/>
            <a:ext cx="5087186" cy="3188318"/>
          </a:xfrm>
        </p:spPr>
        <p:txBody>
          <a:bodyPr>
            <a:noAutofit/>
          </a:bodyPr>
          <a:lstStyle/>
          <a:p>
            <a:r>
              <a:rPr lang="en-US" sz="11500" dirty="0" smtClean="0"/>
              <a:t>English</a:t>
            </a:r>
            <a:endParaRPr lang="en-US" sz="11500" dirty="0"/>
          </a:p>
        </p:txBody>
      </p:sp>
      <p:sp>
        <p:nvSpPr>
          <p:cNvPr id="6" name="Cloud Callout 5"/>
          <p:cNvSpPr/>
          <p:nvPr/>
        </p:nvSpPr>
        <p:spPr>
          <a:xfrm>
            <a:off x="4996459" y="422599"/>
            <a:ext cx="5134422" cy="2188616"/>
          </a:xfrm>
          <a:prstGeom prst="cloudCallout">
            <a:avLst>
              <a:gd name="adj1" fmla="val -43830"/>
              <a:gd name="adj2" fmla="val 822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Small words make a difference.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0" y="405299"/>
            <a:ext cx="5134422" cy="2188616"/>
          </a:xfrm>
          <a:prstGeom prst="cloudCallout">
            <a:avLst>
              <a:gd name="adj1" fmla="val 31433"/>
              <a:gd name="adj2" fmla="val 853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Be accurate. Be interesting.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-137963" y="4228586"/>
            <a:ext cx="5134422" cy="2188616"/>
          </a:xfrm>
          <a:prstGeom prst="cloudCallout">
            <a:avLst>
              <a:gd name="adj1" fmla="val 47222"/>
              <a:gd name="adj2" fmla="val -967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Seeming a good speller is easy.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378695" y="3985442"/>
            <a:ext cx="5134422" cy="2188616"/>
          </a:xfrm>
          <a:prstGeom prst="cloudCallout">
            <a:avLst>
              <a:gd name="adj1" fmla="val -37515"/>
              <a:gd name="adj2" fmla="val -800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Planning counts.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988" y="5296182"/>
            <a:ext cx="2082424" cy="1561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925" y="1958058"/>
            <a:ext cx="2857500" cy="285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7647" y="2700293"/>
            <a:ext cx="42130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25 </a:t>
            </a:r>
            <a:r>
              <a:rPr lang="en-US" sz="6600" dirty="0" err="1" smtClean="0"/>
              <a:t>mins</a:t>
            </a:r>
            <a:endParaRPr lang="en-US" sz="6600" dirty="0" smtClean="0"/>
          </a:p>
          <a:p>
            <a:r>
              <a:rPr lang="en-US" sz="6600" dirty="0" smtClean="0"/>
              <a:t>+5 </a:t>
            </a:r>
            <a:r>
              <a:rPr lang="en-US" sz="6600" dirty="0" err="1" smtClean="0"/>
              <a:t>mins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1704669" y="4630892"/>
            <a:ext cx="49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Pomodoro</a:t>
            </a:r>
            <a:r>
              <a:rPr lang="en-US" dirty="0" smtClean="0"/>
              <a:t> Technique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Things I wish I’d known in Year 11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3847"/>
            <a:ext cx="9485169" cy="3188318"/>
          </a:xfrm>
        </p:spPr>
        <p:txBody>
          <a:bodyPr>
            <a:noAutofit/>
          </a:bodyPr>
          <a:lstStyle/>
          <a:p>
            <a:r>
              <a:rPr lang="en-US" sz="3200" dirty="0" smtClean="0"/>
              <a:t>Geoff Barton</a:t>
            </a:r>
            <a:br>
              <a:rPr lang="en-US" sz="3200" dirty="0" smtClean="0"/>
            </a:br>
            <a:r>
              <a:rPr lang="en-US" sz="3200" dirty="0" smtClean="0"/>
              <a:t>Headteacher, </a:t>
            </a:r>
            <a:br>
              <a:rPr lang="en-US" sz="3200" dirty="0" smtClean="0"/>
            </a:br>
            <a:r>
              <a:rPr lang="en-US" sz="3200" dirty="0" smtClean="0"/>
              <a:t>King Edward VI School, Suffolk</a:t>
            </a:r>
            <a:br>
              <a:rPr lang="en-US" sz="3200" dirty="0" smtClean="0"/>
            </a:br>
            <a:r>
              <a:rPr lang="en-US" sz="3200" dirty="0" smtClean="0"/>
              <a:t>&amp; English Teacher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Things I wish I’d known in Year 11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89562" y="2098781"/>
            <a:ext cx="3295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Me</a:t>
            </a:r>
            <a:endParaRPr lang="en-US" sz="9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89562" y="2098781"/>
            <a:ext cx="3295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</a:t>
            </a:r>
            <a:endParaRPr lang="en-US" sz="9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Things I wish I’d known in Year 11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5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Exams open doors … then disappear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1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It’s no one else’s fault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/>
              <a:t>2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881" y="4337977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8969" y="1563847"/>
            <a:ext cx="5087186" cy="3188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Intelligence is over-rated</a:t>
            </a:r>
            <a:endParaRPr lang="en-US" sz="6600" dirty="0"/>
          </a:p>
        </p:txBody>
      </p:sp>
      <p:pic>
        <p:nvPicPr>
          <p:cNvPr id="5" name="Picture 4" descr="Screen shot 2010-04-11 at 07.24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8800"/>
            <a:ext cx="12319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817" y="529121"/>
            <a:ext cx="218715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/>
              <a:t>3</a:t>
            </a:r>
            <a:endParaRPr lang="en-US" sz="28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250</Words>
  <Application>Microsoft Macintosh PowerPoint</Application>
  <PresentationFormat>On-screen Show (4:3)</PresentationFormat>
  <Paragraphs>52</Paragraphs>
  <Slides>19</Slides>
  <Notes>3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Things I wish I’d known in Year 11</vt:lpstr>
      <vt:lpstr>Geoff Barton Headteacher,  King Edward VI School, Suffolk &amp; English Teacher</vt:lpstr>
      <vt:lpstr>Things I wish I’d known in Year 11</vt:lpstr>
      <vt:lpstr>Slide 4</vt:lpstr>
      <vt:lpstr>Slide 5</vt:lpstr>
      <vt:lpstr>Things I wish I’d known in Year 11</vt:lpstr>
      <vt:lpstr>Exams open doors … then disappear</vt:lpstr>
      <vt:lpstr>It’s no one else’s fault</vt:lpstr>
      <vt:lpstr>Intelligence is over-rated</vt:lpstr>
      <vt:lpstr>Slide 10</vt:lpstr>
      <vt:lpstr>Slide 11</vt:lpstr>
      <vt:lpstr>Intelligence is over-rated</vt:lpstr>
      <vt:lpstr>People shape who we become</vt:lpstr>
      <vt:lpstr>You get one chance: so what’s your legacy?</vt:lpstr>
      <vt:lpstr>Things I wish I’d known in Year 11</vt:lpstr>
      <vt:lpstr>English</vt:lpstr>
      <vt:lpstr>English</vt:lpstr>
      <vt:lpstr>Slide 18</vt:lpstr>
      <vt:lpstr>Things I wish I’d known in Year 11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 Barton</dc:creator>
  <cp:lastModifiedBy>Geoff Barton</cp:lastModifiedBy>
  <cp:revision>9</cp:revision>
  <dcterms:created xsi:type="dcterms:W3CDTF">2010-04-12T14:05:22Z</dcterms:created>
  <dcterms:modified xsi:type="dcterms:W3CDTF">2010-04-12T19:21:05Z</dcterms:modified>
</cp:coreProperties>
</file>