
<file path=[Content_Types].xml><?xml version="1.0" encoding="utf-8"?>
<Types xmlns="http://schemas.openxmlformats.org/package/2006/content-types">
  <Override PartName="/ppt/slides/slide18.xml" ContentType="application/vnd.openxmlformats-officedocument.presentationml.slide+xml"/>
  <Override PartName="/ppt/notesSlides/notesSlide4.xml" ContentType="application/vnd.openxmlformats-officedocument.presentationml.notesSlide+xml"/>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Override PartName="/ppt/notesSlides/notesSlide9.xml" ContentType="application/vnd.openxmlformats-officedocument.presentationml.notesSlide+xml"/>
  <Override PartName="/ppt/notesSlides/notesSlide16.xml" ContentType="application/vnd.openxmlformats-officedocument.presentationml.notesSlide+xml"/>
  <Default Extension="rels" ContentType="application/vnd.openxmlformats-package.relationships+xml"/>
  <Override PartName="/ppt/slides/slide10.xml" ContentType="application/vnd.openxmlformats-officedocument.presentationml.slide+xml"/>
  <Override PartName="/ppt/slideLayouts/slideLayout5.xml" ContentType="application/vnd.openxmlformats-officedocument.presentationml.slideLayout+xml"/>
  <Override PartName="/ppt/notesMasters/notesMaster1.xml" ContentType="application/vnd.openxmlformats-officedocument.presentationml.notesMaster+xml"/>
  <Override PartName="/ppt/slides/slide1.xml" ContentType="application/vnd.openxmlformats-officedocument.presentationml.slide+xml"/>
  <Override PartName="/ppt/slides/slide26.xml" ContentType="application/vnd.openxmlformats-officedocument.presentationml.slide+xml"/>
  <Override PartName="/ppt/slides/slide34.xml" ContentType="application/vnd.openxmlformats-officedocument.presentationml.slide+xml"/>
  <Override PartName="/ppt/notesSlides/notesSlide12.xml" ContentType="application/vnd.openxmlformats-officedocument.presentationml.notesSlide+xml"/>
  <Override PartName="/ppt/theme/theme2.xml" ContentType="application/vnd.openxmlformats-officedocument.theme+xml"/>
  <Override PartName="/ppt/slideLayouts/slideLayout1.xml" ContentType="application/vnd.openxmlformats-officedocument.presentationml.slideLayout+xml"/>
  <Default Extension="jpeg" ContentType="image/jpeg"/>
  <Override PartName="/ppt/slides/slide22.xml" ContentType="application/vnd.openxmlformats-officedocument.presentationml.slide+xml"/>
  <Override PartName="/ppt/slides/slide30.xml" ContentType="application/vnd.openxmlformats-officedocument.presentationml.slide+xml"/>
  <Override PartName="/docProps/app.xml" ContentType="application/vnd.openxmlformats-officedocument.extended-properties+xml"/>
  <Default Extension="xml" ContentType="application/xml"/>
  <Override PartName="/ppt/slides/slide19.xml" ContentType="application/vnd.openxmlformats-officedocument.presentationml.slide+xml"/>
  <Override PartName="/ppt/notesSlides/notesSlide5.xml" ContentType="application/vnd.openxmlformats-officedocument.presentationml.notesSlide+xml"/>
  <Override PartName="/ppt/tableStyles.xml" ContentType="application/vnd.openxmlformats-officedocument.presentationml.tableStyles+xml"/>
  <Override PartName="/ppt/notesSlides/notesSlide20.xml" ContentType="application/vnd.openxmlformats-officedocument.presentationml.notesSlide+xml"/>
  <Override PartName="/ppt/slides/slide15.xml" ContentType="application/vnd.openxmlformats-officedocument.presentationml.slide+xml"/>
  <Override PartName="/ppt/notesSlides/notesSlide1.xml" ContentType="application/vnd.openxmlformats-officedocument.presentationml.notesSlide+xml"/>
  <Override PartName="/ppt/notesSlides/notesSlide17.xml" ContentType="application/vnd.openxmlformats-officedocument.presentationml.notesSlide+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notesSlides/notesSlide13.xml" ContentType="application/vnd.openxmlformats-officedocument.presentationml.notesSlide+xml"/>
  <Override PartName="/ppt/slides/slide27.xml" ContentType="application/vnd.openxmlformats-officedocument.presentationml.slide+xml"/>
  <Override PartName="/ppt/slides/slide35.xml" ContentType="application/vnd.openxmlformats-officedocument.presentationml.slide+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slides/slide23.xml" ContentType="application/vnd.openxmlformats-officedocument.presentationml.slide+xml"/>
  <Override PartName="/ppt/slides/slide31.xml" ContentType="application/vnd.openxmlformats-officedocument.presentationml.slide+xml"/>
  <Override PartName="/ppt/notesSlides/notesSlide6.xml" ContentType="application/vnd.openxmlformats-officedocument.presentationml.notesSlide+xml"/>
  <Override PartName="/ppt/notesSlides/notesSlide21.xml" ContentType="application/vnd.openxmlformats-officedocument.presentationml.notesSlide+xml"/>
  <Override PartName="/ppt/slides/slide16.xml" ContentType="application/vnd.openxmlformats-officedocument.presentationml.slide+xml"/>
  <Override PartName="/ppt/notesSlides/notesSlide2.xml" ContentType="application/vnd.openxmlformats-officedocument.presentationml.notesSlide+xml"/>
  <Override PartName="/ppt/notesSlides/notesSlide18.xml" ContentType="application/vnd.openxmlformats-officedocument.presentationml.notes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notesSlides/notesSlide14.xml" ContentType="application/vnd.openxmlformats-officedocument.presentationml.notesSlide+xml"/>
  <Override PartName="/ppt/slides/slide3.xml" ContentType="application/vnd.openxmlformats-officedocument.presentationml.slide+xml"/>
  <Override PartName="/ppt/slides/slide28.xml" ContentType="application/vnd.openxmlformats-officedocument.presentationml.slide+xml"/>
  <Override PartName="/ppt/slideLayouts/slideLayout3.xml" ContentType="application/vnd.openxmlformats-officedocument.presentationml.slideLayout+xml"/>
  <Override PartName="/ppt/slides/slide24.xml" ContentType="application/vnd.openxmlformats-officedocument.presentationml.slide+xml"/>
  <Override PartName="/ppt/slides/slide32.xml" ContentType="application/vnd.openxmlformats-officedocument.presentationml.slide+xml"/>
  <Override PartName="/ppt/slides/slide20.xml" ContentType="application/vnd.openxmlformats-officedocument.presentationml.slide+xml"/>
  <Override PartName="/ppt/notesSlides/notesSlide7.xml" ContentType="application/vnd.openxmlformats-officedocument.presentationml.notesSlide+xml"/>
  <Override PartName="/ppt/notesSlides/notesSlide22.xml" ContentType="application/vnd.openxmlformats-officedocument.presentationml.notesSlide+xml"/>
  <Override PartName="/ppt/slides/slide17.xml" ContentType="application/vnd.openxmlformats-officedocument.presentationml.slide+xml"/>
  <Override PartName="/ppt/notesSlides/notesSlide3.xml" ContentType="application/vnd.openxmlformats-officedocument.presentationml.notesSlide+xml"/>
  <Override PartName="/ppt/notesSlides/notesSlide10.xml" ContentType="application/vnd.openxmlformats-officedocument.presentationml.notesSlide+xml"/>
  <Override PartName="/ppt/slides/slide8.xml" ContentType="application/vnd.openxmlformats-officedocument.presentationml.slide+xml"/>
  <Override PartName="/ppt/notesSlides/notesSlide19.xml" ContentType="application/vnd.openxmlformats-officedocument.presentationml.notes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slides/slide29.xml" ContentType="application/vnd.openxmlformats-officedocument.presentationml.slide+xml"/>
  <Override PartName="/ppt/notesSlides/notesSlide8.xml" ContentType="application/vnd.openxmlformats-officedocument.presentationml.notesSlide+xml"/>
  <Override PartName="/ppt/notesSlides/notesSlide15.xml" ContentType="application/vnd.openxmlformats-officedocument.presentationml.notesSlide+xml"/>
  <Override PartName="/ppt/notesSlides/notesSlide11.xml" ContentType="application/vnd.openxmlformats-officedocument.presentationml.notesSlide+xml"/>
  <Override PartName="/ppt/slideLayouts/slideLayout4.xml" ContentType="application/vnd.openxmlformats-officedocument.presentationml.slideLayout+xml"/>
  <Override PartName="/ppt/slides/slide25.xml" ContentType="application/vnd.openxmlformats-officedocument.presentationml.slide+xml"/>
  <Override PartName="/ppt/slides/slide33.xml" ContentType="application/vnd.openxmlformats-officedocument.presentationml.slide+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Override PartName="/ppt/notesSlides/notesSlide2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37"/>
  </p:notesMasterIdLst>
  <p:sldIdLst>
    <p:sldId id="257" r:id="rId2"/>
    <p:sldId id="290"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1" r:id="rId3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SorterView">
  <p:normalViewPr>
    <p:restoredLeft sz="15620"/>
    <p:restoredTop sz="94660"/>
  </p:normalViewPr>
  <p:slideViewPr>
    <p:cSldViewPr snapToGrid="0" snapToObjects="1">
      <p:cViewPr varScale="1">
        <p:scale>
          <a:sx n="111" d="100"/>
          <a:sy n="111" d="100"/>
        </p:scale>
        <p:origin x="-656" y="-10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notesMaster" Target="notesMasters/notesMaster1.xml"/><Relationship Id="rId38" Type="http://schemas.openxmlformats.org/officeDocument/2006/relationships/printerSettings" Target="printerSettings/printerSettings1.bin"/><Relationship Id="rId39" Type="http://schemas.openxmlformats.org/officeDocument/2006/relationships/presProps" Target="presProps.xml"/><Relationship Id="rId40" Type="http://schemas.openxmlformats.org/officeDocument/2006/relationships/viewProps" Target="viewProps.xml"/><Relationship Id="rId41" Type="http://schemas.openxmlformats.org/officeDocument/2006/relationships/theme" Target="theme/theme1.xml"/><Relationship Id="rId4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C9B3905-7157-B646-A6E0-8E093C811EF5}" type="datetimeFigureOut">
              <a:rPr lang="en-US" smtClean="0"/>
              <a:t>10/15/09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3DC210B-4F4C-A84C-9BC1-8F38B45B75A6}"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CA0E8BF1-E042-794F-8695-342738DD3421}" type="slidenum">
              <a:rPr lang="en-US">
                <a:latin typeface="Arial" charset="0"/>
                <a:ea typeface="ＭＳ Ｐゴシック" charset="-128"/>
                <a:cs typeface="ＭＳ Ｐゴシック" charset="-128"/>
              </a:rPr>
              <a:pPr/>
              <a:t>12</a:t>
            </a:fld>
            <a:endParaRPr lang="en-US">
              <a:latin typeface="Arial" charset="0"/>
              <a:ea typeface="ＭＳ Ｐゴシック" charset="-128"/>
              <a:cs typeface="ＭＳ Ｐゴシック" charset="-128"/>
            </a:endParaRPr>
          </a:p>
        </p:txBody>
      </p:sp>
      <p:sp>
        <p:nvSpPr>
          <p:cNvPr id="50179" name="Rectangle 2"/>
          <p:cNvSpPr>
            <a:spLocks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endParaRPr lang="en-US">
              <a:latin typeface="Arial" charset="0"/>
              <a:ea typeface="ＭＳ Ｐゴシック" charset="-128"/>
              <a:cs typeface="ＭＳ Ｐゴシック"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13E86B01-0108-F94D-9FE9-3FBE9E21A619}" type="slidenum">
              <a:rPr lang="en-US">
                <a:latin typeface="Arial" charset="0"/>
                <a:ea typeface="ＭＳ Ｐゴシック" charset="-128"/>
                <a:cs typeface="ＭＳ Ｐゴシック" charset="-128"/>
              </a:rPr>
              <a:pPr/>
              <a:t>21</a:t>
            </a:fld>
            <a:endParaRPr lang="en-US">
              <a:latin typeface="Arial" charset="0"/>
              <a:ea typeface="ＭＳ Ｐゴシック" charset="-128"/>
              <a:cs typeface="ＭＳ Ｐゴシック" charset="-128"/>
            </a:endParaRPr>
          </a:p>
        </p:txBody>
      </p:sp>
      <p:sp>
        <p:nvSpPr>
          <p:cNvPr id="68611" name="Rectangle 2"/>
          <p:cNvSpPr>
            <a:spLocks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endParaRPr lang="en-US">
              <a:latin typeface="Arial" charset="0"/>
              <a:ea typeface="ＭＳ Ｐゴシック" charset="-128"/>
              <a:cs typeface="ＭＳ Ｐゴシック"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6B03CF2C-3D26-CF4D-96C5-83F632CE2C62}" type="slidenum">
              <a:rPr lang="en-US"/>
              <a:pPr/>
              <a:t>22</a:t>
            </a:fld>
            <a:endParaRPr lang="en-US"/>
          </a:p>
        </p:txBody>
      </p:sp>
      <p:sp>
        <p:nvSpPr>
          <p:cNvPr id="70659" name="Rectangle 2"/>
          <p:cNvSpPr>
            <a:spLocks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endParaRPr lang="en-US">
              <a:latin typeface="Times" charset="0"/>
              <a:ea typeface="ＭＳ Ｐゴシック" charset="-128"/>
              <a:cs typeface="ＭＳ Ｐゴシック"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653B55A4-0371-E24B-A388-CC5AF7DEA846}" type="slidenum">
              <a:rPr lang="en-US"/>
              <a:pPr/>
              <a:t>23</a:t>
            </a:fld>
            <a:endParaRPr lang="en-US"/>
          </a:p>
        </p:txBody>
      </p:sp>
      <p:sp>
        <p:nvSpPr>
          <p:cNvPr id="72707" name="Rectangle 2"/>
          <p:cNvSpPr>
            <a:spLocks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pPr eaLnBrk="1" hangingPunct="1"/>
            <a:endParaRPr lang="en-US">
              <a:latin typeface="Times" charset="0"/>
              <a:ea typeface="ＭＳ Ｐゴシック" charset="-128"/>
              <a:cs typeface="ＭＳ Ｐゴシック"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1F2F4D34-D195-8345-B525-615A5BC3CCA4}" type="slidenum">
              <a:rPr lang="en-US"/>
              <a:pPr/>
              <a:t>24</a:t>
            </a:fld>
            <a:endParaRPr lang="en-US"/>
          </a:p>
        </p:txBody>
      </p:sp>
      <p:sp>
        <p:nvSpPr>
          <p:cNvPr id="74755" name="Rectangle 2"/>
          <p:cNvSpPr>
            <a:spLocks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pPr eaLnBrk="1" hangingPunct="1"/>
            <a:endParaRPr lang="en-US">
              <a:latin typeface="Times" charset="0"/>
              <a:ea typeface="ＭＳ Ｐゴシック" charset="-128"/>
              <a:cs typeface="ＭＳ Ｐゴシック"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91E91FDA-D17F-BB4C-9186-26CC07A10770}" type="slidenum">
              <a:rPr lang="en-US"/>
              <a:pPr/>
              <a:t>25</a:t>
            </a:fld>
            <a:endParaRPr lang="en-US"/>
          </a:p>
        </p:txBody>
      </p:sp>
      <p:sp>
        <p:nvSpPr>
          <p:cNvPr id="76803" name="Rectangle 2"/>
          <p:cNvSpPr>
            <a:spLocks noChangeArrowheads="1" noTextEdit="1"/>
          </p:cNvSpPr>
          <p:nvPr>
            <p:ph type="sldImg"/>
          </p:nvPr>
        </p:nvSpPr>
        <p:spPr>
          <a:ln/>
        </p:spPr>
      </p:sp>
      <p:sp>
        <p:nvSpPr>
          <p:cNvPr id="76804" name="Rectangle 3"/>
          <p:cNvSpPr>
            <a:spLocks noGrp="1" noChangeArrowheads="1"/>
          </p:cNvSpPr>
          <p:nvPr>
            <p:ph type="body" idx="1"/>
          </p:nvPr>
        </p:nvSpPr>
        <p:spPr>
          <a:noFill/>
          <a:ln/>
        </p:spPr>
        <p:txBody>
          <a:bodyPr/>
          <a:lstStyle/>
          <a:p>
            <a:pPr eaLnBrk="1" hangingPunct="1"/>
            <a:endParaRPr lang="en-US">
              <a:latin typeface="Times" charset="0"/>
              <a:ea typeface="ＭＳ Ｐゴシック" charset="-128"/>
              <a:cs typeface="ＭＳ Ｐゴシック"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3FD3049A-E0E7-F14A-A619-6442387BE1B5}" type="slidenum">
              <a:rPr lang="en-US"/>
              <a:pPr/>
              <a:t>26</a:t>
            </a:fld>
            <a:endParaRPr lang="en-US"/>
          </a:p>
        </p:txBody>
      </p:sp>
      <p:sp>
        <p:nvSpPr>
          <p:cNvPr id="78851" name="Rectangle 2"/>
          <p:cNvSpPr>
            <a:spLocks noChangeArrowheads="1" noTextEdit="1"/>
          </p:cNvSpPr>
          <p:nvPr>
            <p:ph type="sldImg"/>
          </p:nvPr>
        </p:nvSpPr>
        <p:spPr>
          <a:ln/>
        </p:spPr>
      </p:sp>
      <p:sp>
        <p:nvSpPr>
          <p:cNvPr id="78852" name="Rectangle 3"/>
          <p:cNvSpPr>
            <a:spLocks noGrp="1" noChangeArrowheads="1"/>
          </p:cNvSpPr>
          <p:nvPr>
            <p:ph type="body" idx="1"/>
          </p:nvPr>
        </p:nvSpPr>
        <p:spPr>
          <a:noFill/>
          <a:ln/>
        </p:spPr>
        <p:txBody>
          <a:bodyPr/>
          <a:lstStyle/>
          <a:p>
            <a:pPr eaLnBrk="1" hangingPunct="1"/>
            <a:endParaRPr lang="en-US">
              <a:latin typeface="Times" charset="0"/>
              <a:ea typeface="ＭＳ Ｐゴシック" charset="-128"/>
              <a:cs typeface="ＭＳ Ｐゴシック"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69E9503A-7B51-6A48-914D-5594E46DDFD3}" type="slidenum">
              <a:rPr lang="en-US"/>
              <a:pPr/>
              <a:t>27</a:t>
            </a:fld>
            <a:endParaRPr lang="en-US"/>
          </a:p>
        </p:txBody>
      </p:sp>
      <p:sp>
        <p:nvSpPr>
          <p:cNvPr id="80899" name="Rectangle 2"/>
          <p:cNvSpPr>
            <a:spLocks noChangeArrowheads="1" noTextEdit="1"/>
          </p:cNvSpPr>
          <p:nvPr>
            <p:ph type="sldImg"/>
          </p:nvPr>
        </p:nvSpPr>
        <p:spPr>
          <a:ln/>
        </p:spPr>
      </p:sp>
      <p:sp>
        <p:nvSpPr>
          <p:cNvPr id="80900" name="Rectangle 3"/>
          <p:cNvSpPr>
            <a:spLocks noGrp="1" noChangeArrowheads="1"/>
          </p:cNvSpPr>
          <p:nvPr>
            <p:ph type="body" idx="1"/>
          </p:nvPr>
        </p:nvSpPr>
        <p:spPr>
          <a:noFill/>
          <a:ln/>
        </p:spPr>
        <p:txBody>
          <a:bodyPr/>
          <a:lstStyle/>
          <a:p>
            <a:pPr eaLnBrk="1" hangingPunct="1"/>
            <a:endParaRPr lang="en-US">
              <a:latin typeface="Times" charset="0"/>
              <a:ea typeface="ＭＳ Ｐゴシック" charset="-128"/>
              <a:cs typeface="ＭＳ Ｐゴシック"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C525B516-1511-174B-997F-346C7E8F445A}" type="slidenum">
              <a:rPr lang="en-US"/>
              <a:pPr/>
              <a:t>28</a:t>
            </a:fld>
            <a:endParaRPr lang="en-US"/>
          </a:p>
        </p:txBody>
      </p:sp>
      <p:sp>
        <p:nvSpPr>
          <p:cNvPr id="82947" name="Rectangle 2"/>
          <p:cNvSpPr>
            <a:spLocks noChangeArrowheads="1" noTextEdit="1"/>
          </p:cNvSpPr>
          <p:nvPr>
            <p:ph type="sldImg"/>
          </p:nvPr>
        </p:nvSpPr>
        <p:spPr>
          <a:ln/>
        </p:spPr>
      </p:sp>
      <p:sp>
        <p:nvSpPr>
          <p:cNvPr id="82948" name="Rectangle 3"/>
          <p:cNvSpPr>
            <a:spLocks noGrp="1" noChangeArrowheads="1"/>
          </p:cNvSpPr>
          <p:nvPr>
            <p:ph type="body" idx="1"/>
          </p:nvPr>
        </p:nvSpPr>
        <p:spPr>
          <a:noFill/>
          <a:ln/>
        </p:spPr>
        <p:txBody>
          <a:bodyPr/>
          <a:lstStyle/>
          <a:p>
            <a:pPr eaLnBrk="1" hangingPunct="1"/>
            <a:endParaRPr lang="en-US">
              <a:latin typeface="Times" charset="0"/>
              <a:ea typeface="ＭＳ Ｐゴシック" charset="-128"/>
              <a:cs typeface="ＭＳ Ｐゴシック"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A308DA3B-C625-1B49-BDA2-5931DC078A61}" type="slidenum">
              <a:rPr lang="en-US"/>
              <a:pPr/>
              <a:t>29</a:t>
            </a:fld>
            <a:endParaRPr lang="en-US"/>
          </a:p>
        </p:txBody>
      </p:sp>
      <p:sp>
        <p:nvSpPr>
          <p:cNvPr id="84995" name="Rectangle 2"/>
          <p:cNvSpPr>
            <a:spLocks noChangeArrowheads="1" noTextEdit="1"/>
          </p:cNvSpPr>
          <p:nvPr>
            <p:ph type="sldImg"/>
          </p:nvPr>
        </p:nvSpPr>
        <p:spPr>
          <a:ln/>
        </p:spPr>
      </p:sp>
      <p:sp>
        <p:nvSpPr>
          <p:cNvPr id="84996" name="Rectangle 3"/>
          <p:cNvSpPr>
            <a:spLocks noGrp="1" noChangeArrowheads="1"/>
          </p:cNvSpPr>
          <p:nvPr>
            <p:ph type="body" idx="1"/>
          </p:nvPr>
        </p:nvSpPr>
        <p:spPr>
          <a:noFill/>
          <a:ln/>
        </p:spPr>
        <p:txBody>
          <a:bodyPr/>
          <a:lstStyle/>
          <a:p>
            <a:pPr eaLnBrk="1" hangingPunct="1"/>
            <a:endParaRPr lang="en-US">
              <a:latin typeface="Times" charset="0"/>
              <a:ea typeface="ＭＳ Ｐゴシック" charset="-128"/>
              <a:cs typeface="ＭＳ Ｐゴシック"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B25101D9-AF6F-4042-A04D-1C76D01CF30D}" type="slidenum">
              <a:rPr lang="en-US"/>
              <a:pPr/>
              <a:t>30</a:t>
            </a:fld>
            <a:endParaRPr lang="en-US"/>
          </a:p>
        </p:txBody>
      </p:sp>
      <p:sp>
        <p:nvSpPr>
          <p:cNvPr id="87043" name="Rectangle 2"/>
          <p:cNvSpPr>
            <a:spLocks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eaLnBrk="1" hangingPunct="1"/>
            <a:endParaRPr lang="en-US">
              <a:latin typeface="Times" charset="0"/>
              <a:ea typeface="ＭＳ Ｐゴシック" charset="-128"/>
              <a:cs typeface="ＭＳ Ｐゴシック"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D73065D2-B0C7-E74B-8838-67CBB324D829}" type="slidenum">
              <a:rPr lang="en-US">
                <a:latin typeface="Arial" charset="0"/>
                <a:ea typeface="ＭＳ Ｐゴシック" charset="-128"/>
                <a:cs typeface="ＭＳ Ｐゴシック" charset="-128"/>
              </a:rPr>
              <a:pPr/>
              <a:t>13</a:t>
            </a:fld>
            <a:endParaRPr lang="en-US">
              <a:latin typeface="Arial" charset="0"/>
              <a:ea typeface="ＭＳ Ｐゴシック" charset="-128"/>
              <a:cs typeface="ＭＳ Ｐゴシック" charset="-128"/>
            </a:endParaRPr>
          </a:p>
        </p:txBody>
      </p:sp>
      <p:sp>
        <p:nvSpPr>
          <p:cNvPr id="52227" name="Rectangle 2"/>
          <p:cNvSpPr>
            <a:spLocks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endParaRPr lang="en-US">
              <a:latin typeface="Arial" charset="0"/>
              <a:ea typeface="ＭＳ Ｐゴシック" charset="-128"/>
              <a:cs typeface="ＭＳ Ｐゴシック"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2B58CAF6-34A8-5E4B-A2C4-1C6D954EC83D}" type="slidenum">
              <a:rPr lang="en-US"/>
              <a:pPr/>
              <a:t>31</a:t>
            </a:fld>
            <a:endParaRPr lang="en-US"/>
          </a:p>
        </p:txBody>
      </p:sp>
      <p:sp>
        <p:nvSpPr>
          <p:cNvPr id="89091" name="Rectangle 2"/>
          <p:cNvSpPr>
            <a:spLocks noChangeArrowheads="1" noTextEdit="1"/>
          </p:cNvSpPr>
          <p:nvPr>
            <p:ph type="sldImg"/>
          </p:nvPr>
        </p:nvSpPr>
        <p:spPr>
          <a:ln/>
        </p:spPr>
      </p:sp>
      <p:sp>
        <p:nvSpPr>
          <p:cNvPr id="89092" name="Rectangle 3"/>
          <p:cNvSpPr>
            <a:spLocks noGrp="1" noChangeArrowheads="1"/>
          </p:cNvSpPr>
          <p:nvPr>
            <p:ph type="body" idx="1"/>
          </p:nvPr>
        </p:nvSpPr>
        <p:spPr>
          <a:noFill/>
          <a:ln/>
        </p:spPr>
        <p:txBody>
          <a:bodyPr/>
          <a:lstStyle/>
          <a:p>
            <a:pPr eaLnBrk="1" hangingPunct="1"/>
            <a:endParaRPr lang="en-US">
              <a:latin typeface="Times" charset="0"/>
              <a:ea typeface="ＭＳ Ｐゴシック" charset="-128"/>
              <a:cs typeface="ＭＳ Ｐゴシック"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p>
            <a:fld id="{499760B6-2C17-C14C-816E-EFABC869DFF1}" type="slidenum">
              <a:rPr lang="en-US"/>
              <a:pPr/>
              <a:t>32</a:t>
            </a:fld>
            <a:endParaRPr lang="en-US"/>
          </a:p>
        </p:txBody>
      </p:sp>
      <p:sp>
        <p:nvSpPr>
          <p:cNvPr id="91139" name="Rectangle 2"/>
          <p:cNvSpPr>
            <a:spLocks noChangeArrowheads="1" noTextEdit="1"/>
          </p:cNvSpPr>
          <p:nvPr>
            <p:ph type="sldImg"/>
          </p:nvPr>
        </p:nvSpPr>
        <p:spPr>
          <a:ln/>
        </p:spPr>
      </p:sp>
      <p:sp>
        <p:nvSpPr>
          <p:cNvPr id="91140" name="Rectangle 3"/>
          <p:cNvSpPr>
            <a:spLocks noGrp="1" noChangeArrowheads="1"/>
          </p:cNvSpPr>
          <p:nvPr>
            <p:ph type="body" idx="1"/>
          </p:nvPr>
        </p:nvSpPr>
        <p:spPr>
          <a:noFill/>
          <a:ln/>
        </p:spPr>
        <p:txBody>
          <a:bodyPr/>
          <a:lstStyle/>
          <a:p>
            <a:pPr eaLnBrk="1" hangingPunct="1"/>
            <a:endParaRPr lang="en-US">
              <a:latin typeface="Times" charset="0"/>
              <a:ea typeface="ＭＳ Ｐゴシック" charset="-128"/>
              <a:cs typeface="ＭＳ Ｐゴシック"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p>
            <a:fld id="{021EF2BE-27F5-C346-8458-D16CCEFE8B04}" type="slidenum">
              <a:rPr lang="en-US"/>
              <a:pPr/>
              <a:t>33</a:t>
            </a:fld>
            <a:endParaRPr lang="en-US"/>
          </a:p>
        </p:txBody>
      </p:sp>
      <p:sp>
        <p:nvSpPr>
          <p:cNvPr id="93187" name="Rectangle 2"/>
          <p:cNvSpPr>
            <a:spLocks noChangeArrowheads="1" noTextEdit="1"/>
          </p:cNvSpPr>
          <p:nvPr>
            <p:ph type="sldImg"/>
          </p:nvPr>
        </p:nvSpPr>
        <p:spPr>
          <a:ln/>
        </p:spPr>
      </p:sp>
      <p:sp>
        <p:nvSpPr>
          <p:cNvPr id="93188" name="Rectangle 3"/>
          <p:cNvSpPr>
            <a:spLocks noGrp="1" noChangeArrowheads="1"/>
          </p:cNvSpPr>
          <p:nvPr>
            <p:ph type="body" idx="1"/>
          </p:nvPr>
        </p:nvSpPr>
        <p:spPr>
          <a:noFill/>
          <a:ln/>
        </p:spPr>
        <p:txBody>
          <a:bodyPr/>
          <a:lstStyle/>
          <a:p>
            <a:pPr eaLnBrk="1" hangingPunct="1"/>
            <a:endParaRPr lang="en-US">
              <a:latin typeface="Times" charset="0"/>
              <a:ea typeface="ＭＳ Ｐゴシック" charset="-128"/>
              <a:cs typeface="ＭＳ Ｐゴシック"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p>
            <a:fld id="{3FA7D72A-D045-3148-BD11-C7DBEACFCC6E}" type="slidenum">
              <a:rPr lang="en-US"/>
              <a:pPr/>
              <a:t>34</a:t>
            </a:fld>
            <a:endParaRPr lang="en-US"/>
          </a:p>
        </p:txBody>
      </p:sp>
      <p:sp>
        <p:nvSpPr>
          <p:cNvPr id="95235" name="Rectangle 2"/>
          <p:cNvSpPr>
            <a:spLocks noChangeArrowheads="1" noTextEdit="1"/>
          </p:cNvSpPr>
          <p:nvPr>
            <p:ph type="sldImg"/>
          </p:nvPr>
        </p:nvSpPr>
        <p:spPr>
          <a:ln/>
        </p:spPr>
      </p:sp>
      <p:sp>
        <p:nvSpPr>
          <p:cNvPr id="95236" name="Rectangle 3"/>
          <p:cNvSpPr>
            <a:spLocks noGrp="1" noChangeArrowheads="1"/>
          </p:cNvSpPr>
          <p:nvPr>
            <p:ph type="body" idx="1"/>
          </p:nvPr>
        </p:nvSpPr>
        <p:spPr>
          <a:noFill/>
          <a:ln/>
        </p:spPr>
        <p:txBody>
          <a:bodyPr/>
          <a:lstStyle/>
          <a:p>
            <a:pPr eaLnBrk="1" hangingPunct="1"/>
            <a:endParaRPr lang="en-US">
              <a:latin typeface="Times" charset="0"/>
              <a:ea typeface="ＭＳ Ｐゴシック" charset="-128"/>
              <a:cs typeface="ＭＳ Ｐゴシック"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891E9FDE-41EC-C440-B6CF-0E55765533D8}" type="slidenum">
              <a:rPr lang="en-US">
                <a:latin typeface="Arial" charset="0"/>
                <a:ea typeface="ＭＳ Ｐゴシック" charset="-128"/>
                <a:cs typeface="ＭＳ Ｐゴシック" charset="-128"/>
              </a:rPr>
              <a:pPr/>
              <a:t>14</a:t>
            </a:fld>
            <a:endParaRPr lang="en-US">
              <a:latin typeface="Arial" charset="0"/>
              <a:ea typeface="ＭＳ Ｐゴシック" charset="-128"/>
              <a:cs typeface="ＭＳ Ｐゴシック" charset="-128"/>
            </a:endParaRPr>
          </a:p>
        </p:txBody>
      </p:sp>
      <p:sp>
        <p:nvSpPr>
          <p:cNvPr id="54275" name="Rectangle 2"/>
          <p:cNvSpPr>
            <a:spLocks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endParaRPr lang="en-US">
              <a:latin typeface="Arial" charset="0"/>
              <a:ea typeface="ＭＳ Ｐゴシック" charset="-128"/>
              <a:cs typeface="ＭＳ Ｐゴシック"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94FEF895-3837-AF41-BBB6-8E89B05156D1}" type="slidenum">
              <a:rPr lang="en-US">
                <a:latin typeface="Arial" charset="0"/>
                <a:ea typeface="ＭＳ Ｐゴシック" charset="-128"/>
                <a:cs typeface="ＭＳ Ｐゴシック" charset="-128"/>
              </a:rPr>
              <a:pPr/>
              <a:t>15</a:t>
            </a:fld>
            <a:endParaRPr lang="en-US">
              <a:latin typeface="Arial" charset="0"/>
              <a:ea typeface="ＭＳ Ｐゴシック" charset="-128"/>
              <a:cs typeface="ＭＳ Ｐゴシック" charset="-128"/>
            </a:endParaRPr>
          </a:p>
        </p:txBody>
      </p:sp>
      <p:sp>
        <p:nvSpPr>
          <p:cNvPr id="56323" name="Rectangle 2"/>
          <p:cNvSpPr>
            <a:spLocks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endParaRPr lang="en-US">
              <a:latin typeface="Arial" charset="0"/>
              <a:ea typeface="ＭＳ Ｐゴシック" charset="-128"/>
              <a:cs typeface="ＭＳ Ｐゴシック"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D51CA9B5-DF7C-9940-8EDD-148788CB6144}" type="slidenum">
              <a:rPr lang="en-US">
                <a:latin typeface="Arial" charset="0"/>
                <a:ea typeface="ＭＳ Ｐゴシック" charset="-128"/>
                <a:cs typeface="ＭＳ Ｐゴシック" charset="-128"/>
              </a:rPr>
              <a:pPr/>
              <a:t>16</a:t>
            </a:fld>
            <a:endParaRPr lang="en-US">
              <a:latin typeface="Arial" charset="0"/>
              <a:ea typeface="ＭＳ Ｐゴシック" charset="-128"/>
              <a:cs typeface="ＭＳ Ｐゴシック" charset="-128"/>
            </a:endParaRPr>
          </a:p>
        </p:txBody>
      </p:sp>
      <p:sp>
        <p:nvSpPr>
          <p:cNvPr id="58371" name="Rectangle 2"/>
          <p:cNvSpPr>
            <a:spLocks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endParaRPr lang="en-US">
              <a:latin typeface="Arial" charset="0"/>
              <a:ea typeface="ＭＳ Ｐゴシック" charset="-128"/>
              <a:cs typeface="ＭＳ Ｐゴシック"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96576F00-10E6-E840-B0B8-589921C4EE78}" type="slidenum">
              <a:rPr lang="en-US">
                <a:latin typeface="Arial" charset="0"/>
                <a:ea typeface="ＭＳ Ｐゴシック" charset="-128"/>
                <a:cs typeface="ＭＳ Ｐゴシック" charset="-128"/>
              </a:rPr>
              <a:pPr/>
              <a:t>17</a:t>
            </a:fld>
            <a:endParaRPr lang="en-US">
              <a:latin typeface="Arial" charset="0"/>
              <a:ea typeface="ＭＳ Ｐゴシック" charset="-128"/>
              <a:cs typeface="ＭＳ Ｐゴシック" charset="-128"/>
            </a:endParaRPr>
          </a:p>
        </p:txBody>
      </p:sp>
      <p:sp>
        <p:nvSpPr>
          <p:cNvPr id="60419" name="Rectangle 2"/>
          <p:cNvSpPr>
            <a:spLocks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endParaRPr lang="en-US">
              <a:latin typeface="Arial" charset="0"/>
              <a:ea typeface="ＭＳ Ｐゴシック" charset="-128"/>
              <a:cs typeface="ＭＳ Ｐゴシック"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9C9116DD-8A30-3842-A71C-353EEE8AAF31}" type="slidenum">
              <a:rPr lang="en-US">
                <a:latin typeface="Arial" charset="0"/>
                <a:ea typeface="ＭＳ Ｐゴシック" charset="-128"/>
                <a:cs typeface="ＭＳ Ｐゴシック" charset="-128"/>
              </a:rPr>
              <a:pPr/>
              <a:t>18</a:t>
            </a:fld>
            <a:endParaRPr lang="en-US">
              <a:latin typeface="Arial" charset="0"/>
              <a:ea typeface="ＭＳ Ｐゴシック" charset="-128"/>
              <a:cs typeface="ＭＳ Ｐゴシック" charset="-128"/>
            </a:endParaRPr>
          </a:p>
        </p:txBody>
      </p:sp>
      <p:sp>
        <p:nvSpPr>
          <p:cNvPr id="62467" name="Rectangle 2"/>
          <p:cNvSpPr>
            <a:spLocks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endParaRPr lang="en-US">
              <a:latin typeface="Arial" charset="0"/>
              <a:ea typeface="ＭＳ Ｐゴシック" charset="-128"/>
              <a:cs typeface="ＭＳ Ｐゴシック"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649220CB-C0F7-6043-8ABA-2E5DCB2787A1}" type="slidenum">
              <a:rPr lang="en-US">
                <a:latin typeface="Arial" charset="0"/>
                <a:ea typeface="ＭＳ Ｐゴシック" charset="-128"/>
                <a:cs typeface="ＭＳ Ｐゴシック" charset="-128"/>
              </a:rPr>
              <a:pPr/>
              <a:t>19</a:t>
            </a:fld>
            <a:endParaRPr lang="en-US">
              <a:latin typeface="Arial" charset="0"/>
              <a:ea typeface="ＭＳ Ｐゴシック" charset="-128"/>
              <a:cs typeface="ＭＳ Ｐゴシック" charset="-128"/>
            </a:endParaRPr>
          </a:p>
        </p:txBody>
      </p:sp>
      <p:sp>
        <p:nvSpPr>
          <p:cNvPr id="64515" name="Rectangle 2"/>
          <p:cNvSpPr>
            <a:spLocks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endParaRPr lang="en-US">
              <a:latin typeface="Arial" charset="0"/>
              <a:ea typeface="ＭＳ Ｐゴシック" charset="-128"/>
              <a:cs typeface="ＭＳ Ｐゴシック"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B2B286C1-0365-0942-A043-6B486107AEEC}" type="slidenum">
              <a:rPr lang="en-US">
                <a:latin typeface="Arial" charset="0"/>
                <a:ea typeface="ＭＳ Ｐゴシック" charset="-128"/>
                <a:cs typeface="ＭＳ Ｐゴシック" charset="-128"/>
              </a:rPr>
              <a:pPr/>
              <a:t>20</a:t>
            </a:fld>
            <a:endParaRPr lang="en-US">
              <a:latin typeface="Arial" charset="0"/>
              <a:ea typeface="ＭＳ Ｐゴシック" charset="-128"/>
              <a:cs typeface="ＭＳ Ｐゴシック" charset="-128"/>
            </a:endParaRPr>
          </a:p>
        </p:txBody>
      </p:sp>
      <p:sp>
        <p:nvSpPr>
          <p:cNvPr id="66563" name="Rectangle 2"/>
          <p:cNvSpPr>
            <a:spLocks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endParaRPr lang="en-US">
              <a:latin typeface="Arial" charset="0"/>
              <a:ea typeface="ＭＳ Ｐゴシック" charset="-128"/>
              <a:cs typeface="ＭＳ Ｐゴシック"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1E1A5D71-56B4-9549-93F5-22B30A0889B5}" type="datetimeFigureOut">
              <a:rPr lang="en-US" smtClean="0"/>
              <a:t>10/15/09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F9E50E-7C50-4E44-90DA-5AE8AD682DE5}"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1E1A5D71-56B4-9549-93F5-22B30A0889B5}" type="datetimeFigureOut">
              <a:rPr lang="en-US" smtClean="0"/>
              <a:t>10/15/09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F9E50E-7C50-4E44-90DA-5AE8AD682DE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1E1A5D71-56B4-9549-93F5-22B30A0889B5}" type="datetimeFigureOut">
              <a:rPr lang="en-US" smtClean="0"/>
              <a:t>10/15/09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F9E50E-7C50-4E44-90DA-5AE8AD682DE5}"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1E1A5D71-56B4-9549-93F5-22B30A0889B5}" type="datetimeFigureOut">
              <a:rPr lang="en-US" smtClean="0"/>
              <a:t>10/15/09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F9E50E-7C50-4E44-90DA-5AE8AD682DE5}"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1E1A5D71-56B4-9549-93F5-22B30A0889B5}" type="datetimeFigureOut">
              <a:rPr lang="en-US" smtClean="0"/>
              <a:t>10/15/09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F9E50E-7C50-4E44-90DA-5AE8AD682DE5}"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1E1A5D71-56B4-9549-93F5-22B30A0889B5}" type="datetimeFigureOut">
              <a:rPr lang="en-US" smtClean="0"/>
              <a:t>10/15/09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F9E50E-7C50-4E44-90DA-5AE8AD682DE5}"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1E1A5D71-56B4-9549-93F5-22B30A0889B5}" type="datetimeFigureOut">
              <a:rPr lang="en-US" smtClean="0"/>
              <a:t>10/15/09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DF9E50E-7C50-4E44-90DA-5AE8AD682DE5}"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1E1A5D71-56B4-9549-93F5-22B30A0889B5}" type="datetimeFigureOut">
              <a:rPr lang="en-US" smtClean="0"/>
              <a:t>10/15/09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DF9E50E-7C50-4E44-90DA-5AE8AD682DE5}"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1A5D71-56B4-9549-93F5-22B30A0889B5}" type="datetimeFigureOut">
              <a:rPr lang="en-US" smtClean="0"/>
              <a:t>10/15/09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DF9E50E-7C50-4E44-90DA-5AE8AD682DE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1E1A5D71-56B4-9549-93F5-22B30A0889B5}" type="datetimeFigureOut">
              <a:rPr lang="en-US" smtClean="0"/>
              <a:t>10/15/09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F9E50E-7C50-4E44-90DA-5AE8AD682DE5}"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1E1A5D71-56B4-9549-93F5-22B30A0889B5}" type="datetimeFigureOut">
              <a:rPr lang="en-US" smtClean="0"/>
              <a:t>10/15/09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F9E50E-7C50-4E44-90DA-5AE8AD682DE5}"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1A5D71-56B4-9549-93F5-22B30A0889B5}" type="datetimeFigureOut">
              <a:rPr lang="en-US" smtClean="0"/>
              <a:t>10/15/09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F9E50E-7C50-4E44-90DA-5AE8AD682DE5}"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6.png"/><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8.png"/><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9.png"/><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6" name="Rectangle 5"/>
          <p:cNvSpPr/>
          <p:nvPr/>
        </p:nvSpPr>
        <p:spPr>
          <a:xfrm>
            <a:off x="1052547" y="1979452"/>
            <a:ext cx="6967402" cy="247145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52" name="Rectangle 4"/>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p>
        </p:txBody>
      </p:sp>
      <p:sp>
        <p:nvSpPr>
          <p:cNvPr id="38916" name="Title 4"/>
          <p:cNvSpPr>
            <a:spLocks noGrp="1"/>
          </p:cNvSpPr>
          <p:nvPr>
            <p:ph type="ctrTitle"/>
          </p:nvPr>
        </p:nvSpPr>
        <p:spPr>
          <a:xfrm>
            <a:off x="762000" y="2362200"/>
            <a:ext cx="7772400" cy="1470025"/>
          </a:xfrm>
        </p:spPr>
        <p:txBody>
          <a:bodyPr/>
          <a:lstStyle/>
          <a:p>
            <a:r>
              <a:rPr lang="en-US" dirty="0" smtClean="0">
                <a:ea typeface="ＭＳ Ｐゴシック" charset="-128"/>
                <a:cs typeface="ＭＳ Ｐゴシック" charset="-128"/>
              </a:rPr>
              <a:t>Reading Demo</a:t>
            </a:r>
            <a:endParaRPr lang="en-US" dirty="0" smtClean="0">
              <a:ea typeface="ＭＳ Ｐゴシック" charset="-128"/>
              <a:cs typeface="ＭＳ Ｐゴシック" charset="-128"/>
            </a:endParaRPr>
          </a:p>
        </p:txBody>
      </p:sp>
      <p:pic>
        <p:nvPicPr>
          <p:cNvPr id="38917" name="Picture 6" descr="Picture 3.png"/>
          <p:cNvPicPr>
            <a:picLocks noChangeAspect="1"/>
          </p:cNvPicPr>
          <p:nvPr/>
        </p:nvPicPr>
        <p:blipFill>
          <a:blip r:embed="rId2"/>
          <a:srcRect/>
          <a:stretch>
            <a:fillRect/>
          </a:stretch>
        </p:blipFill>
        <p:spPr bwMode="auto">
          <a:xfrm>
            <a:off x="304800" y="228600"/>
            <a:ext cx="2819400" cy="858838"/>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grpId="0" nodeType="after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barn(outHorizontal)">
                                      <p:cBhvr>
                                        <p:cTn id="7"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2" grpId="0" animBg="1"/>
    </p:bld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pic>
        <p:nvPicPr>
          <p:cNvPr id="47106" name="Picture 6"/>
          <p:cNvPicPr>
            <a:picLocks noChangeAspect="1"/>
          </p:cNvPicPr>
          <p:nvPr/>
        </p:nvPicPr>
        <p:blipFill>
          <a:blip r:embed="rId2"/>
          <a:srcRect/>
          <a:stretch>
            <a:fillRect/>
          </a:stretch>
        </p:blipFill>
        <p:spPr bwMode="auto">
          <a:xfrm>
            <a:off x="4495800" y="304800"/>
            <a:ext cx="4267200" cy="3200400"/>
          </a:xfrm>
          <a:prstGeom prst="rect">
            <a:avLst/>
          </a:prstGeom>
          <a:noFill/>
          <a:ln w="9525">
            <a:noFill/>
            <a:miter lim="800000"/>
            <a:headEnd/>
            <a:tailEnd/>
          </a:ln>
        </p:spPr>
      </p:pic>
      <p:sp>
        <p:nvSpPr>
          <p:cNvPr id="2052" name="Rectangle 4"/>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p>
        </p:txBody>
      </p:sp>
      <p:sp>
        <p:nvSpPr>
          <p:cNvPr id="22532" name="Title 4"/>
          <p:cNvSpPr>
            <a:spLocks noGrp="1"/>
          </p:cNvSpPr>
          <p:nvPr>
            <p:ph type="ctrTitle"/>
          </p:nvPr>
        </p:nvSpPr>
        <p:spPr>
          <a:xfrm>
            <a:off x="762000" y="3657600"/>
            <a:ext cx="7772400" cy="1470025"/>
          </a:xfrm>
        </p:spPr>
        <p:txBody>
          <a:bodyPr>
            <a:normAutofit fontScale="90000"/>
          </a:bodyPr>
          <a:lstStyle/>
          <a:p>
            <a:r>
              <a:rPr lang="en-US" smtClean="0">
                <a:ea typeface="ＭＳ Ｐゴシック" charset="-128"/>
                <a:cs typeface="ＭＳ Ｐゴシック" charset="-128"/>
              </a:rPr>
              <a:t/>
            </a:r>
            <a:br>
              <a:rPr lang="en-US" smtClean="0">
                <a:ea typeface="ＭＳ Ｐゴシック" charset="-128"/>
                <a:cs typeface="ＭＳ Ｐゴシック" charset="-128"/>
              </a:rPr>
            </a:br>
            <a:r>
              <a:rPr lang="en-US" smtClean="0">
                <a:ea typeface="ＭＳ Ｐゴシック" charset="-128"/>
                <a:cs typeface="ＭＳ Ｐゴシック" charset="-128"/>
              </a:rPr>
              <a:t/>
            </a:r>
            <a:br>
              <a:rPr lang="en-US" smtClean="0">
                <a:ea typeface="ＭＳ Ｐゴシック" charset="-128"/>
                <a:cs typeface="ＭＳ Ｐゴシック" charset="-128"/>
              </a:rPr>
            </a:br>
            <a:r>
              <a:rPr lang="en-US" sz="4000" smtClean="0">
                <a:ea typeface="ＭＳ Ｐゴシック" charset="-128"/>
                <a:cs typeface="ＭＳ Ｐゴシック" charset="-128"/>
              </a:rPr>
              <a:t>- what was Mr B’s sister called?</a:t>
            </a:r>
            <a:br>
              <a:rPr lang="en-US" sz="4000" smtClean="0">
                <a:ea typeface="ＭＳ Ｐゴシック" charset="-128"/>
                <a:cs typeface="ＭＳ Ｐゴシック" charset="-128"/>
              </a:rPr>
            </a:br>
            <a:r>
              <a:rPr lang="en-US" sz="4000" smtClean="0">
                <a:ea typeface="ＭＳ Ｐゴシック" charset="-128"/>
                <a:cs typeface="ＭＳ Ｐゴシック" charset="-128"/>
              </a:rPr>
              <a:t>- where did she live?</a:t>
            </a:r>
            <a:br>
              <a:rPr lang="en-US" sz="4000" smtClean="0">
                <a:ea typeface="ＭＳ Ｐゴシック" charset="-128"/>
                <a:cs typeface="ＭＳ Ｐゴシック" charset="-128"/>
              </a:rPr>
            </a:br>
            <a:r>
              <a:rPr lang="en-US" sz="4000" smtClean="0">
                <a:ea typeface="ＭＳ Ｐゴシック" charset="-128"/>
                <a:cs typeface="ＭＳ Ｐゴシック" charset="-128"/>
              </a:rPr>
              <a:t>- where did Young Mr B live?</a:t>
            </a:r>
            <a:endParaRPr lang="en-US" smtClean="0">
              <a:ea typeface="ＭＳ Ｐゴシック" charset="-128"/>
              <a:cs typeface="ＭＳ Ｐゴシック" charset="-128"/>
            </a:endParaRPr>
          </a:p>
        </p:txBody>
      </p:sp>
      <p:sp>
        <p:nvSpPr>
          <p:cNvPr id="5" name="Title 4"/>
          <p:cNvSpPr txBox="1">
            <a:spLocks/>
          </p:cNvSpPr>
          <p:nvPr/>
        </p:nvSpPr>
        <p:spPr bwMode="auto">
          <a:xfrm>
            <a:off x="762000" y="2438400"/>
            <a:ext cx="7772400" cy="1470025"/>
          </a:xfrm>
          <a:prstGeom prst="rect">
            <a:avLst/>
          </a:prstGeom>
          <a:noFill/>
          <a:ln w="9525">
            <a:noFill/>
            <a:miter lim="800000"/>
            <a:headEnd/>
            <a:tailEnd/>
          </a:ln>
        </p:spPr>
        <p:txBody>
          <a:bodyPr anchor="ctr">
            <a:prstTxWarp prst="textNoShape">
              <a:avLst/>
            </a:prstTxWarp>
          </a:bodyPr>
          <a:lstStyle/>
          <a:p>
            <a:pPr algn="ctr"/>
            <a:r>
              <a:rPr lang="en-US" sz="4400"/>
              <a:t>Scanning II:</a:t>
            </a:r>
            <a:endParaRPr lang="en-US" sz="4400">
              <a:solidFill>
                <a:schemeClr val="tx2"/>
              </a:solidFill>
            </a:endParaRPr>
          </a:p>
        </p:txBody>
      </p:sp>
      <p:pic>
        <p:nvPicPr>
          <p:cNvPr id="47110" name="Picture 6" descr="Picture 3.png"/>
          <p:cNvPicPr>
            <a:picLocks noChangeAspect="1"/>
          </p:cNvPicPr>
          <p:nvPr/>
        </p:nvPicPr>
        <p:blipFill>
          <a:blip r:embed="rId3"/>
          <a:srcRect/>
          <a:stretch>
            <a:fillRect/>
          </a:stretch>
        </p:blipFill>
        <p:spPr bwMode="auto">
          <a:xfrm>
            <a:off x="304800" y="207963"/>
            <a:ext cx="2819400" cy="858837"/>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grpId="0" nodeType="after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barn(outHorizontal)">
                                      <p:cBhvr>
                                        <p:cTn id="7" dur="500"/>
                                        <p:tgtEl>
                                          <p:spTgt spid="2052"/>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slide(fromLeft)">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22532">
                                            <p:txEl>
                                              <p:pRg st="0" end="0"/>
                                            </p:txEl>
                                          </p:spTgt>
                                        </p:tgtEl>
                                        <p:attrNameLst>
                                          <p:attrName>style.visibility</p:attrName>
                                        </p:attrNameLst>
                                      </p:cBhvr>
                                      <p:to>
                                        <p:strVal val="visible"/>
                                      </p:to>
                                    </p:set>
                                    <p:animEffect transition="in" filter="slide(fromLeft)">
                                      <p:cBhvr>
                                        <p:cTn id="17" dur="500"/>
                                        <p:tgtEl>
                                          <p:spTgt spid="2253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2" grpId="0" animBg="1"/>
      <p:bldP spid="22532" grpId="0" build="p" bldLvl="5"/>
      <p:bldP spid="5" grpId="0" build="p" bldLvl="5"/>
    </p:bld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8130"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p>
        </p:txBody>
      </p:sp>
      <p:sp>
        <p:nvSpPr>
          <p:cNvPr id="48131" name="Text Box 4"/>
          <p:cNvSpPr txBox="1">
            <a:spLocks noChangeArrowheads="1"/>
          </p:cNvSpPr>
          <p:nvPr/>
        </p:nvSpPr>
        <p:spPr bwMode="auto">
          <a:xfrm>
            <a:off x="685800" y="533400"/>
            <a:ext cx="7924800" cy="5908675"/>
          </a:xfrm>
          <a:prstGeom prst="rect">
            <a:avLst/>
          </a:prstGeom>
          <a:noFill/>
          <a:ln w="9525">
            <a:noFill/>
            <a:miter lim="800000"/>
            <a:headEnd/>
            <a:tailEnd/>
          </a:ln>
        </p:spPr>
        <p:txBody>
          <a:bodyPr>
            <a:prstTxWarp prst="textNoShape">
              <a:avLst/>
            </a:prstTxWarp>
            <a:spAutoFit/>
          </a:bodyPr>
          <a:lstStyle/>
          <a:p>
            <a:r>
              <a:rPr lang="en-US" sz="1800"/>
              <a:t>Bad Memories</a:t>
            </a:r>
          </a:p>
          <a:p>
            <a:endParaRPr lang="en-US" sz="1800"/>
          </a:p>
          <a:p>
            <a:r>
              <a:rPr lang="en-US" sz="1800"/>
              <a:t>When he was a child, Mr Barton was very good looking and very popular with everyone. His second worst memory was when he was about six and he was lying down watching Thunderbirds. Suddenly his uncle’s big black labrador came and stood over him, pinning him to the floor. This left Mr B traumatised and explains his dislike of dogs, especially big ones with slobbery tongues. But this was probably a bit better than his worst memory which took place when he was eight. Mr B’s sister Jean had taken him to stay with her near London. She took him to London Zoo and other famous sites as a February half-term treat. It was the first time Young Mr B had stayed away from home and he was very home-sick.  Finally, after 3 days, Mr B’s sister decided to give up and take him home to his parents in Stafford. She took him by train and sat him down in a packed carriage. Then she let young Mr B eat lots of chocolate. Just as the train was starting to approach the home town of Stafford, Mr B turned very pale. He was feeling very sick indeed. He knew he couldn’t make it in time to the toilet. There were too many people in the carriage. He whispered to his sister that he was going to be sick but, before he had finished his sentence, he had vomited everywhere, covering the table in lumpy chocolate-covered vomit. His sister didn’t know what to do and, feeling ashamed, pulled Young Mr B off the train leaving behind a smelly and gently steaming table of fresh vomit.</a:t>
            </a:r>
            <a:endParaRPr lang="en-GB" sz="1800">
              <a:latin typeface="Comic Sans MS" charset="0"/>
              <a:ea typeface="Times" charset="0"/>
              <a:cs typeface="Times" charset="0"/>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9154" name="Picture 6" descr="Picture 3.png"/>
          <p:cNvPicPr>
            <a:picLocks noChangeAspect="1"/>
          </p:cNvPicPr>
          <p:nvPr/>
        </p:nvPicPr>
        <p:blipFill>
          <a:blip r:embed="rId3"/>
          <a:srcRect/>
          <a:stretch>
            <a:fillRect/>
          </a:stretch>
        </p:blipFill>
        <p:spPr bwMode="auto">
          <a:xfrm>
            <a:off x="304800" y="228600"/>
            <a:ext cx="2819400" cy="858838"/>
          </a:xfrm>
          <a:prstGeom prst="rect">
            <a:avLst/>
          </a:prstGeom>
          <a:noFill/>
          <a:ln w="9525">
            <a:noFill/>
            <a:miter lim="800000"/>
            <a:headEnd/>
            <a:tailEnd/>
          </a:ln>
        </p:spPr>
      </p:pic>
      <p:pic>
        <p:nvPicPr>
          <p:cNvPr id="49155" name="Picture 2" descr="HDD:Users:geoffbarton:Desktop:Picture 5.png"/>
          <p:cNvPicPr>
            <a:picLocks noChangeAspect="1" noChangeArrowheads="1"/>
          </p:cNvPicPr>
          <p:nvPr/>
        </p:nvPicPr>
        <p:blipFill>
          <a:blip r:embed="rId4"/>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spd="slow">
    <p:checke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1202" name="Picture 6" descr="Picture 3.png"/>
          <p:cNvPicPr>
            <a:picLocks noChangeAspect="1"/>
          </p:cNvPicPr>
          <p:nvPr/>
        </p:nvPicPr>
        <p:blipFill>
          <a:blip r:embed="rId3"/>
          <a:srcRect/>
          <a:stretch>
            <a:fillRect/>
          </a:stretch>
        </p:blipFill>
        <p:spPr bwMode="auto">
          <a:xfrm>
            <a:off x="304800" y="228600"/>
            <a:ext cx="2819400" cy="858838"/>
          </a:xfrm>
          <a:prstGeom prst="rect">
            <a:avLst/>
          </a:prstGeom>
          <a:noFill/>
          <a:ln w="9525">
            <a:noFill/>
            <a:miter lim="800000"/>
            <a:headEnd/>
            <a:tailEnd/>
          </a:ln>
        </p:spPr>
      </p:pic>
      <p:sp>
        <p:nvSpPr>
          <p:cNvPr id="7" name="Rectangle 6"/>
          <p:cNvSpPr/>
          <p:nvPr/>
        </p:nvSpPr>
        <p:spPr>
          <a:xfrm>
            <a:off x="1463675" y="1781175"/>
            <a:ext cx="6918325" cy="2800350"/>
          </a:xfrm>
          <a:prstGeom prst="rect">
            <a:avLst/>
          </a:prstGeom>
        </p:spPr>
        <p:txBody>
          <a:bodyPr>
            <a:prstTxWarp prst="textNoShape">
              <a:avLst/>
            </a:prstTxWarp>
            <a:spAutoFit/>
          </a:bodyPr>
          <a:lstStyle/>
          <a:p>
            <a:pPr marL="342900" indent="-342900">
              <a:buFont typeface="Times" charset="0"/>
              <a:buAutoNum type="arabicPeriod"/>
            </a:pPr>
            <a:r>
              <a:rPr lang="en-GB" sz="1600">
                <a:latin typeface="Times New Roman" charset="0"/>
                <a:ea typeface="Cambria" charset="0"/>
              </a:rPr>
              <a:t>Get me from Whitworth (above Rochdale) to Manchester Airport (bottom centre)</a:t>
            </a:r>
          </a:p>
          <a:p>
            <a:pPr marL="342900" indent="-342900">
              <a:buFont typeface="Times" charset="0"/>
              <a:buAutoNum type="arabicPeriod"/>
            </a:pPr>
            <a:r>
              <a:rPr lang="en-GB" sz="1600">
                <a:latin typeface="Times New Roman" charset="0"/>
                <a:ea typeface="Cambria" charset="0"/>
              </a:rPr>
              <a:t>Write down a village that is due west of Bolton</a:t>
            </a:r>
          </a:p>
          <a:p>
            <a:pPr marL="342900" indent="-342900">
              <a:buFont typeface="Times" charset="0"/>
              <a:buAutoNum type="arabicPeriod"/>
            </a:pPr>
            <a:r>
              <a:rPr lang="en-GB" sz="1600">
                <a:latin typeface="Times New Roman" charset="0"/>
                <a:ea typeface="Cambria" charset="0"/>
              </a:rPr>
              <a:t>Write down a village that is due south of Sale</a:t>
            </a:r>
          </a:p>
          <a:p>
            <a:pPr marL="342900" indent="-342900">
              <a:buFont typeface="Times" charset="0"/>
              <a:buAutoNum type="arabicPeriod"/>
            </a:pPr>
            <a:r>
              <a:rPr lang="en-GB" sz="1600">
                <a:latin typeface="Times New Roman" charset="0"/>
                <a:ea typeface="Cambria" charset="0"/>
              </a:rPr>
              <a:t>Name 4 villages on the A58</a:t>
            </a:r>
          </a:p>
          <a:p>
            <a:pPr marL="342900" indent="-342900">
              <a:buFont typeface="Times" charset="0"/>
              <a:buAutoNum type="arabicPeriod"/>
            </a:pPr>
            <a:r>
              <a:rPr lang="en-GB" sz="1600">
                <a:latin typeface="Times New Roman" charset="0"/>
                <a:ea typeface="Cambria" charset="0"/>
              </a:rPr>
              <a:t>Write down 4 villages (not towns) that are within the M60 motorway</a:t>
            </a:r>
          </a:p>
          <a:p>
            <a:pPr marL="342900" indent="-342900">
              <a:buFont typeface="Times" charset="0"/>
              <a:buAutoNum type="arabicPeriod"/>
            </a:pPr>
            <a:r>
              <a:rPr lang="en-GB" sz="1600">
                <a:latin typeface="Times New Roman" charset="0"/>
                <a:ea typeface="Cambria" charset="0"/>
              </a:rPr>
              <a:t>Find and then describe where these villages are (use words like just to the west of …):</a:t>
            </a:r>
          </a:p>
          <a:p>
            <a:pPr marL="342900" indent="-342900"/>
            <a:r>
              <a:rPr lang="en-GB" sz="1600">
                <a:latin typeface="Times New Roman" charset="0"/>
                <a:ea typeface="Cambria" charset="0"/>
              </a:rPr>
              <a:t>a) Pemberton</a:t>
            </a:r>
          </a:p>
          <a:p>
            <a:pPr marL="342900" indent="-342900"/>
            <a:r>
              <a:rPr lang="en-GB" sz="1600">
                <a:latin typeface="Times New Roman" charset="0"/>
                <a:ea typeface="Cambria" charset="0"/>
              </a:rPr>
              <a:t>b) Lumb</a:t>
            </a:r>
          </a:p>
          <a:p>
            <a:pPr marL="342900" indent="-342900"/>
            <a:r>
              <a:rPr lang="en-GB" sz="1600">
                <a:latin typeface="Times New Roman" charset="0"/>
                <a:ea typeface="Cambria" charset="0"/>
              </a:rPr>
              <a:t>c) Dobcross</a:t>
            </a:r>
          </a:p>
        </p:txBody>
      </p:sp>
    </p:spTree>
  </p:cSld>
  <p:clrMapOvr>
    <a:masterClrMapping/>
  </p:clrMapOvr>
  <p:transition spd="slow">
    <p:checke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3250" name="Picture 6" descr="Picture 3.png"/>
          <p:cNvPicPr>
            <a:picLocks noChangeAspect="1"/>
          </p:cNvPicPr>
          <p:nvPr/>
        </p:nvPicPr>
        <p:blipFill>
          <a:blip r:embed="rId3"/>
          <a:srcRect/>
          <a:stretch>
            <a:fillRect/>
          </a:stretch>
        </p:blipFill>
        <p:spPr bwMode="auto">
          <a:xfrm>
            <a:off x="304800" y="228600"/>
            <a:ext cx="2819400" cy="858838"/>
          </a:xfrm>
          <a:prstGeom prst="rect">
            <a:avLst/>
          </a:prstGeom>
          <a:noFill/>
          <a:ln w="9525">
            <a:noFill/>
            <a:miter lim="800000"/>
            <a:headEnd/>
            <a:tailEnd/>
          </a:ln>
        </p:spPr>
      </p:pic>
      <p:pic>
        <p:nvPicPr>
          <p:cNvPr id="53251" name="Picture 2" descr="Picture 8.png"/>
          <p:cNvPicPr>
            <a:picLocks noChangeAspect="1"/>
          </p:cNvPicPr>
          <p:nvPr/>
        </p:nvPicPr>
        <p:blipFill>
          <a:blip r:embed="rId4"/>
          <a:srcRect/>
          <a:stretch>
            <a:fillRect/>
          </a:stretch>
        </p:blipFill>
        <p:spPr bwMode="auto">
          <a:xfrm>
            <a:off x="990600" y="1905000"/>
            <a:ext cx="7531100" cy="4089400"/>
          </a:xfrm>
          <a:prstGeom prst="rect">
            <a:avLst/>
          </a:prstGeom>
          <a:noFill/>
          <a:ln w="9525">
            <a:noFill/>
            <a:miter lim="800000"/>
            <a:headEnd/>
            <a:tailEnd/>
          </a:ln>
        </p:spPr>
      </p:pic>
    </p:spTree>
  </p:cSld>
  <p:clrMapOvr>
    <a:masterClrMapping/>
  </p:clrMapOvr>
  <p:transition spd="slow">
    <p:checke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5298" name="Picture 6" descr="Picture 3.png"/>
          <p:cNvPicPr>
            <a:picLocks noChangeAspect="1"/>
          </p:cNvPicPr>
          <p:nvPr/>
        </p:nvPicPr>
        <p:blipFill>
          <a:blip r:embed="rId3"/>
          <a:srcRect/>
          <a:stretch>
            <a:fillRect/>
          </a:stretch>
        </p:blipFill>
        <p:spPr bwMode="auto">
          <a:xfrm>
            <a:off x="304800" y="228600"/>
            <a:ext cx="2819400" cy="858838"/>
          </a:xfrm>
          <a:prstGeom prst="rect">
            <a:avLst/>
          </a:prstGeom>
          <a:noFill/>
          <a:ln w="9525">
            <a:noFill/>
            <a:miter lim="800000"/>
            <a:headEnd/>
            <a:tailEnd/>
          </a:ln>
        </p:spPr>
      </p:pic>
      <p:pic>
        <p:nvPicPr>
          <p:cNvPr id="55299" name="Picture 3" descr="Picture 9.png"/>
          <p:cNvPicPr>
            <a:picLocks noChangeAspect="1"/>
          </p:cNvPicPr>
          <p:nvPr/>
        </p:nvPicPr>
        <p:blipFill>
          <a:blip r:embed="rId4"/>
          <a:srcRect/>
          <a:stretch>
            <a:fillRect/>
          </a:stretch>
        </p:blipFill>
        <p:spPr bwMode="auto">
          <a:xfrm>
            <a:off x="1828800" y="2971800"/>
            <a:ext cx="6515100" cy="939800"/>
          </a:xfrm>
          <a:prstGeom prst="rect">
            <a:avLst/>
          </a:prstGeom>
          <a:noFill/>
          <a:ln w="9525">
            <a:noFill/>
            <a:miter lim="800000"/>
            <a:headEnd/>
            <a:tailEnd/>
          </a:ln>
        </p:spPr>
      </p:pic>
    </p:spTree>
  </p:cSld>
  <p:clrMapOvr>
    <a:masterClrMapping/>
  </p:clrMapOvr>
  <p:transition spd="slow">
    <p:checke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7346" name="Picture 6" descr="Picture 3.png"/>
          <p:cNvPicPr>
            <a:picLocks noChangeAspect="1"/>
          </p:cNvPicPr>
          <p:nvPr/>
        </p:nvPicPr>
        <p:blipFill>
          <a:blip r:embed="rId3"/>
          <a:srcRect/>
          <a:stretch>
            <a:fillRect/>
          </a:stretch>
        </p:blipFill>
        <p:spPr bwMode="auto">
          <a:xfrm>
            <a:off x="304800" y="228600"/>
            <a:ext cx="2819400" cy="858838"/>
          </a:xfrm>
          <a:prstGeom prst="rect">
            <a:avLst/>
          </a:prstGeom>
          <a:noFill/>
          <a:ln w="9525">
            <a:noFill/>
            <a:miter lim="800000"/>
            <a:headEnd/>
            <a:tailEnd/>
          </a:ln>
        </p:spPr>
      </p:pic>
      <p:pic>
        <p:nvPicPr>
          <p:cNvPr id="57347" name="Picture 2" descr="Picture 10.png"/>
          <p:cNvPicPr>
            <a:picLocks noChangeAspect="1"/>
          </p:cNvPicPr>
          <p:nvPr/>
        </p:nvPicPr>
        <p:blipFill>
          <a:blip r:embed="rId4"/>
          <a:srcRect/>
          <a:stretch>
            <a:fillRect/>
          </a:stretch>
        </p:blipFill>
        <p:spPr bwMode="auto">
          <a:xfrm>
            <a:off x="0" y="0"/>
            <a:ext cx="9144000" cy="6788150"/>
          </a:xfrm>
          <a:prstGeom prst="rect">
            <a:avLst/>
          </a:prstGeom>
          <a:noFill/>
          <a:ln w="9525">
            <a:noFill/>
            <a:miter lim="800000"/>
            <a:headEnd/>
            <a:tailEnd/>
          </a:ln>
        </p:spPr>
      </p:pic>
    </p:spTree>
  </p:cSld>
  <p:clrMapOvr>
    <a:masterClrMapping/>
  </p:clrMapOvr>
  <p:transition spd="slow">
    <p:checke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9394" name="Picture 2" descr="Picture 11.png"/>
          <p:cNvPicPr>
            <a:picLocks noChangeAspect="1"/>
          </p:cNvPicPr>
          <p:nvPr/>
        </p:nvPicPr>
        <p:blipFill>
          <a:blip r:embed="rId3"/>
          <a:srcRect/>
          <a:stretch>
            <a:fillRect/>
          </a:stretch>
        </p:blipFill>
        <p:spPr bwMode="auto">
          <a:xfrm>
            <a:off x="1371600" y="381000"/>
            <a:ext cx="6035675" cy="6858000"/>
          </a:xfrm>
          <a:prstGeom prst="rect">
            <a:avLst/>
          </a:prstGeom>
          <a:noFill/>
          <a:ln w="9525">
            <a:noFill/>
            <a:miter lim="800000"/>
            <a:headEnd/>
            <a:tailEnd/>
          </a:ln>
        </p:spPr>
      </p:pic>
    </p:spTree>
  </p:cSld>
  <p:clrMapOvr>
    <a:masterClrMapping/>
  </p:clrMapOvr>
  <p:transition spd="slow">
    <p:checke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1442" name="Picture 6" descr="Picture 3.png"/>
          <p:cNvPicPr>
            <a:picLocks noChangeAspect="1"/>
          </p:cNvPicPr>
          <p:nvPr/>
        </p:nvPicPr>
        <p:blipFill>
          <a:blip r:embed="rId3"/>
          <a:srcRect/>
          <a:stretch>
            <a:fillRect/>
          </a:stretch>
        </p:blipFill>
        <p:spPr bwMode="auto">
          <a:xfrm>
            <a:off x="304800" y="228600"/>
            <a:ext cx="2819400" cy="858838"/>
          </a:xfrm>
          <a:prstGeom prst="rect">
            <a:avLst/>
          </a:prstGeom>
          <a:noFill/>
          <a:ln w="9525">
            <a:noFill/>
            <a:miter lim="800000"/>
            <a:headEnd/>
            <a:tailEnd/>
          </a:ln>
        </p:spPr>
      </p:pic>
      <p:pic>
        <p:nvPicPr>
          <p:cNvPr id="61443" name="Picture 2" descr="Picture 12.png"/>
          <p:cNvPicPr>
            <a:picLocks noChangeAspect="1"/>
          </p:cNvPicPr>
          <p:nvPr/>
        </p:nvPicPr>
        <p:blipFill>
          <a:blip r:embed="rId4"/>
          <a:srcRect/>
          <a:stretch>
            <a:fillRect/>
          </a:stretch>
        </p:blipFill>
        <p:spPr bwMode="auto">
          <a:xfrm>
            <a:off x="1524000" y="1447800"/>
            <a:ext cx="6565900" cy="4953000"/>
          </a:xfrm>
          <a:prstGeom prst="rect">
            <a:avLst/>
          </a:prstGeom>
          <a:noFill/>
          <a:ln w="9525">
            <a:noFill/>
            <a:miter lim="800000"/>
            <a:headEnd/>
            <a:tailEnd/>
          </a:ln>
        </p:spPr>
      </p:pic>
    </p:spTree>
  </p:cSld>
  <p:clrMapOvr>
    <a:masterClrMapping/>
  </p:clrMapOvr>
  <p:transition spd="slow">
    <p:checke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3490" name="Picture 6" descr="Picture 3.png"/>
          <p:cNvPicPr>
            <a:picLocks noChangeAspect="1"/>
          </p:cNvPicPr>
          <p:nvPr/>
        </p:nvPicPr>
        <p:blipFill>
          <a:blip r:embed="rId3"/>
          <a:srcRect/>
          <a:stretch>
            <a:fillRect/>
          </a:stretch>
        </p:blipFill>
        <p:spPr bwMode="auto">
          <a:xfrm>
            <a:off x="304800" y="228600"/>
            <a:ext cx="2819400" cy="858838"/>
          </a:xfrm>
          <a:prstGeom prst="rect">
            <a:avLst/>
          </a:prstGeom>
          <a:noFill/>
          <a:ln w="9525">
            <a:noFill/>
            <a:miter lim="800000"/>
            <a:headEnd/>
            <a:tailEnd/>
          </a:ln>
        </p:spPr>
      </p:pic>
      <p:pic>
        <p:nvPicPr>
          <p:cNvPr id="63491" name="Picture 2" descr="Picture 13.png"/>
          <p:cNvPicPr>
            <a:picLocks noChangeAspect="1"/>
          </p:cNvPicPr>
          <p:nvPr/>
        </p:nvPicPr>
        <p:blipFill>
          <a:blip r:embed="rId4"/>
          <a:srcRect/>
          <a:stretch>
            <a:fillRect/>
          </a:stretch>
        </p:blipFill>
        <p:spPr bwMode="auto">
          <a:xfrm>
            <a:off x="228600" y="2209800"/>
            <a:ext cx="9144000" cy="2333625"/>
          </a:xfrm>
          <a:prstGeom prst="rect">
            <a:avLst/>
          </a:prstGeom>
          <a:noFill/>
          <a:ln w="9525">
            <a:noFill/>
            <a:miter lim="800000"/>
            <a:headEnd/>
            <a:tailEnd/>
          </a:ln>
        </p:spPr>
      </p:pic>
    </p:spTree>
  </p:cSld>
  <p:clrMapOvr>
    <a:masterClrMapping/>
  </p:clrMapOvr>
  <p:transition spd="slow">
    <p:checke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pic>
        <p:nvPicPr>
          <p:cNvPr id="38914" name="Picture 6"/>
          <p:cNvPicPr>
            <a:picLocks noChangeAspect="1"/>
          </p:cNvPicPr>
          <p:nvPr/>
        </p:nvPicPr>
        <p:blipFill>
          <a:blip r:embed="rId2"/>
          <a:srcRect/>
          <a:stretch>
            <a:fillRect/>
          </a:stretch>
        </p:blipFill>
        <p:spPr bwMode="auto">
          <a:xfrm>
            <a:off x="4495800" y="304800"/>
            <a:ext cx="4267200" cy="3200400"/>
          </a:xfrm>
          <a:prstGeom prst="rect">
            <a:avLst/>
          </a:prstGeom>
          <a:noFill/>
          <a:ln w="9525">
            <a:noFill/>
            <a:miter lim="800000"/>
            <a:headEnd/>
            <a:tailEnd/>
          </a:ln>
        </p:spPr>
      </p:pic>
      <p:sp>
        <p:nvSpPr>
          <p:cNvPr id="2052" name="Rectangle 4"/>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p>
        </p:txBody>
      </p:sp>
      <p:sp>
        <p:nvSpPr>
          <p:cNvPr id="38916" name="Title 4"/>
          <p:cNvSpPr>
            <a:spLocks noGrp="1"/>
          </p:cNvSpPr>
          <p:nvPr>
            <p:ph type="ctrTitle"/>
          </p:nvPr>
        </p:nvSpPr>
        <p:spPr>
          <a:xfrm>
            <a:off x="762000" y="2362200"/>
            <a:ext cx="7772400" cy="1470025"/>
          </a:xfrm>
        </p:spPr>
        <p:txBody>
          <a:bodyPr/>
          <a:lstStyle/>
          <a:p>
            <a:r>
              <a:rPr lang="en-US" smtClean="0">
                <a:ea typeface="ＭＳ Ｐゴシック" charset="-128"/>
                <a:cs typeface="ＭＳ Ｐゴシック" charset="-128"/>
              </a:rPr>
              <a:t>SKIMMING</a:t>
            </a:r>
          </a:p>
        </p:txBody>
      </p:sp>
      <p:pic>
        <p:nvPicPr>
          <p:cNvPr id="38917" name="Picture 6" descr="Picture 3.png"/>
          <p:cNvPicPr>
            <a:picLocks noChangeAspect="1"/>
          </p:cNvPicPr>
          <p:nvPr/>
        </p:nvPicPr>
        <p:blipFill>
          <a:blip r:embed="rId3"/>
          <a:srcRect/>
          <a:stretch>
            <a:fillRect/>
          </a:stretch>
        </p:blipFill>
        <p:spPr bwMode="auto">
          <a:xfrm>
            <a:off x="304800" y="228600"/>
            <a:ext cx="2819400" cy="858838"/>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grpId="0" nodeType="after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barn(outHorizontal)">
                                      <p:cBhvr>
                                        <p:cTn id="7"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2" grpId="0" animBg="1"/>
    </p:bld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5538" name="Picture 2" descr="Picture 16.png"/>
          <p:cNvPicPr>
            <a:picLocks noChangeAspect="1"/>
          </p:cNvPicPr>
          <p:nvPr/>
        </p:nvPicPr>
        <p:blipFill>
          <a:blip r:embed="rId3"/>
          <a:srcRect/>
          <a:stretch>
            <a:fillRect/>
          </a:stretch>
        </p:blipFill>
        <p:spPr bwMode="auto">
          <a:xfrm>
            <a:off x="838200" y="0"/>
            <a:ext cx="6613525" cy="6858000"/>
          </a:xfrm>
          <a:prstGeom prst="rect">
            <a:avLst/>
          </a:prstGeom>
          <a:noFill/>
          <a:ln w="9525">
            <a:noFill/>
            <a:miter lim="800000"/>
            <a:headEnd/>
            <a:tailEnd/>
          </a:ln>
        </p:spPr>
      </p:pic>
    </p:spTree>
  </p:cSld>
  <p:clrMapOvr>
    <a:masterClrMapping/>
  </p:clrMapOvr>
  <p:transition spd="slow">
    <p:checke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7586" name="Picture 3" descr="Picture 15.png"/>
          <p:cNvPicPr>
            <a:picLocks noChangeAspect="1"/>
          </p:cNvPicPr>
          <p:nvPr/>
        </p:nvPicPr>
        <p:blipFill>
          <a:blip r:embed="rId3"/>
          <a:srcRect/>
          <a:stretch>
            <a:fillRect/>
          </a:stretch>
        </p:blipFill>
        <p:spPr bwMode="auto">
          <a:xfrm>
            <a:off x="1295400" y="762000"/>
            <a:ext cx="7175500" cy="4965700"/>
          </a:xfrm>
          <a:prstGeom prst="rect">
            <a:avLst/>
          </a:prstGeom>
          <a:noFill/>
          <a:ln w="9525">
            <a:noFill/>
            <a:miter lim="800000"/>
            <a:headEnd/>
            <a:tailEnd/>
          </a:ln>
        </p:spPr>
      </p:pic>
    </p:spTree>
  </p:cSld>
  <p:clrMapOvr>
    <a:masterClrMapping/>
  </p:clrMapOvr>
  <p:transition spd="slow">
    <p:checke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9634" name="Text Box 5"/>
          <p:cNvSpPr txBox="1">
            <a:spLocks noChangeArrowheads="1"/>
          </p:cNvSpPr>
          <p:nvPr/>
        </p:nvSpPr>
        <p:spPr bwMode="auto">
          <a:xfrm>
            <a:off x="533400" y="2209800"/>
            <a:ext cx="7848600" cy="2835275"/>
          </a:xfrm>
          <a:prstGeom prst="rect">
            <a:avLst/>
          </a:prstGeom>
          <a:noFill/>
          <a:ln w="9525">
            <a:noFill/>
            <a:miter lim="800000"/>
            <a:headEnd/>
            <a:tailEnd/>
          </a:ln>
        </p:spPr>
        <p:txBody>
          <a:bodyPr>
            <a:prstTxWarp prst="textNoShape">
              <a:avLst/>
            </a:prstTxWarp>
            <a:spAutoFit/>
          </a:bodyPr>
          <a:lstStyle/>
          <a:p>
            <a:pPr algn="ctr"/>
            <a:r>
              <a:rPr lang="en-GB" sz="6000" b="1">
                <a:ea typeface="Times" charset="0"/>
                <a:cs typeface="Times" charset="0"/>
              </a:rPr>
              <a:t>How would YOU start a biography of a famous writer?</a:t>
            </a:r>
            <a:endParaRPr lang="en-GB" sz="6000"/>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1682" name="Line 2"/>
          <p:cNvSpPr>
            <a:spLocks noChangeShapeType="1"/>
          </p:cNvSpPr>
          <p:nvPr/>
        </p:nvSpPr>
        <p:spPr bwMode="auto">
          <a:xfrm>
            <a:off x="381000" y="1143000"/>
            <a:ext cx="73914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181251" name="Text Box 3"/>
          <p:cNvSpPr txBox="1">
            <a:spLocks noChangeArrowheads="1"/>
          </p:cNvSpPr>
          <p:nvPr/>
        </p:nvSpPr>
        <p:spPr bwMode="auto">
          <a:xfrm>
            <a:off x="457200" y="1371600"/>
            <a:ext cx="7848600" cy="4614863"/>
          </a:xfrm>
          <a:prstGeom prst="rect">
            <a:avLst/>
          </a:prstGeom>
          <a:noFill/>
          <a:ln w="9525">
            <a:noFill/>
            <a:miter lim="800000"/>
            <a:headEnd/>
            <a:tailEnd/>
          </a:ln>
        </p:spPr>
        <p:txBody>
          <a:bodyPr>
            <a:prstTxWarp prst="textNoShape">
              <a:avLst/>
            </a:prstTxWarp>
            <a:spAutoFit/>
          </a:bodyPr>
          <a:lstStyle/>
          <a:p>
            <a:r>
              <a:rPr lang="en-GB" sz="1600" b="1">
                <a:ea typeface="Times" charset="0"/>
                <a:cs typeface="Times" charset="0"/>
              </a:rPr>
              <a:t>The Life of Charles Dickens</a:t>
            </a:r>
          </a:p>
          <a:p>
            <a:r>
              <a:rPr lang="en-GB" sz="1600" b="1">
                <a:ea typeface="Times" charset="0"/>
                <a:cs typeface="Times" charset="0"/>
              </a:rPr>
              <a:t>Chapter 1</a:t>
            </a:r>
          </a:p>
          <a:p>
            <a:endParaRPr lang="en-GB" sz="1600" b="1">
              <a:ea typeface="Times" charset="0"/>
              <a:cs typeface="Times" charset="0"/>
            </a:endParaRPr>
          </a:p>
          <a:p>
            <a:r>
              <a:rPr lang="en-GB" sz="1600">
                <a:ea typeface="Times" charset="0"/>
                <a:cs typeface="Times" charset="0"/>
              </a:rPr>
              <a:t>CHARLES DICKENS, the most popular novelist of the century, and one of the greatest humorists that England has produced, was born at Lanport, in Portsea, on Friday, the seventh of February, 1812.</a:t>
            </a:r>
          </a:p>
          <a:p>
            <a:endParaRPr lang="en-GB" sz="1600">
              <a:ea typeface="Times" charset="0"/>
              <a:cs typeface="Times" charset="0"/>
            </a:endParaRPr>
          </a:p>
          <a:p>
            <a:r>
              <a:rPr lang="en-GB" sz="1600">
                <a:ea typeface="Times" charset="0"/>
                <a:cs typeface="Times" charset="0"/>
              </a:rPr>
              <a:t>His father, John Dickens, a clerk in the navy pay-office, was at this time stationed in the Portsmouth Dockyard.  He had made acquaintance with the lady, Elizabeth Barrow, who became afterwards his wife, through her elder brother, Thomas Barrow, also engaged on the establishment at Somerset House, and she bore him in all a family of eight children, of whom two died in infancy.  The eldest, Fanny (born 1810), was followed by Charles (entered in the baptismal register of Portsea as Charles John Huffham, though on the very rare occasions when he subscribed that name he wrote Huffam); by another son, named Alfred, who died in childhood; by Letitia (born 1816); by another daughter, Harriet, who died also in childhood; by Frederick (born 1820); by Alfred Lamert (born 1822); and by Augustus (born 1827).</a:t>
            </a:r>
          </a:p>
          <a:p>
            <a:endParaRPr lang="en-GB" sz="1600">
              <a:ea typeface="Times" charset="0"/>
              <a:cs typeface="Times" charset="0"/>
            </a:endParaRPr>
          </a:p>
          <a:p>
            <a:pPr>
              <a:spcBef>
                <a:spcPct val="50000"/>
              </a:spcBef>
            </a:pPr>
            <a:endParaRPr lang="en-GB" sz="160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81251"/>
                                        </p:tgtEl>
                                        <p:attrNameLst>
                                          <p:attrName>style.visibility</p:attrName>
                                        </p:attrNameLst>
                                      </p:cBhvr>
                                      <p:to>
                                        <p:strVal val="visible"/>
                                      </p:to>
                                    </p:set>
                                    <p:animEffect transition="in" filter="dissolve">
                                      <p:cBhvr>
                                        <p:cTn id="7" dur="500"/>
                                        <p:tgtEl>
                                          <p:spTgt spid="1812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251" grpId="0" autoUpdateAnimBg="0"/>
    </p:bld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3730" name="Line 3"/>
          <p:cNvSpPr>
            <a:spLocks noChangeShapeType="1"/>
          </p:cNvSpPr>
          <p:nvPr/>
        </p:nvSpPr>
        <p:spPr bwMode="auto">
          <a:xfrm>
            <a:off x="381000" y="1143000"/>
            <a:ext cx="73914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91140" name="Text Box 4"/>
          <p:cNvSpPr txBox="1">
            <a:spLocks noChangeArrowheads="1"/>
          </p:cNvSpPr>
          <p:nvPr/>
        </p:nvSpPr>
        <p:spPr bwMode="auto">
          <a:xfrm>
            <a:off x="457200" y="1371600"/>
            <a:ext cx="7848600" cy="5118100"/>
          </a:xfrm>
          <a:prstGeom prst="rect">
            <a:avLst/>
          </a:prstGeom>
          <a:noFill/>
          <a:ln w="9525">
            <a:noFill/>
            <a:miter lim="800000"/>
            <a:headEnd/>
            <a:tailEnd/>
          </a:ln>
        </p:spPr>
        <p:txBody>
          <a:bodyPr>
            <a:prstTxWarp prst="textNoShape">
              <a:avLst/>
            </a:prstTxWarp>
            <a:spAutoFit/>
          </a:bodyPr>
          <a:lstStyle/>
          <a:p>
            <a:r>
              <a:rPr lang="en-GB" sz="1600" b="1">
                <a:ea typeface="Times" charset="0"/>
                <a:cs typeface="Times" charset="0"/>
              </a:rPr>
              <a:t>DICKENS</a:t>
            </a:r>
          </a:p>
          <a:p>
            <a:endParaRPr lang="en-GB" sz="1600">
              <a:ea typeface="Times" charset="0"/>
              <a:cs typeface="Times" charset="0"/>
            </a:endParaRPr>
          </a:p>
          <a:p>
            <a:r>
              <a:rPr lang="en-GB" sz="1600">
                <a:ea typeface="Times" charset="0"/>
                <a:cs typeface="Times" charset="0"/>
              </a:rPr>
              <a:t>CHARLES DICKENS was dead.  He lay on a narrow green sofa – but there was room enough for him, so spare had he become – in the dining room of Gad’s Hill Place.  He had died in the house which he had first seen as a small boy and which his father had pointed out to him as a suitable object of his ambitions; so great was his father’s hold upon his life that, forty years later, he had bought it.  Now he had gone.  It was customary to close the blinds and curtains, thus enshrouding the corpse in darkness before its last journey to the tomb; but in the dining room of Gad’s Hill the curtains were pulled apart and on this June day the bright sunshine streamed in, glittering on the large mirrors around the room.  The family beside him knew how he enjoyed the light, how he needed the light; and they understood, too, that none of the conventional sombreness of the late Victorian period – the year was 1870 – had ever touched him.</a:t>
            </a:r>
          </a:p>
          <a:p>
            <a:endParaRPr lang="en-GB" sz="1600">
              <a:ea typeface="Times" charset="0"/>
              <a:cs typeface="Times" charset="0"/>
            </a:endParaRPr>
          </a:p>
          <a:p>
            <a:r>
              <a:rPr lang="en-GB" sz="1600">
                <a:ea typeface="Times" charset="0"/>
                <a:cs typeface="Times" charset="0"/>
              </a:rPr>
              <a:t>All the lines and wrinkles which marked the passage of his life were new erased in the stillness of death.  He was not old – he died in his fifty-eighth year – but there had  been signs of premature ageing on a visage so marked and worn; he had acquired, it was said, a “sarcastic look”.  But now all that was gone and his daughter, Katey, who watched him as he lay dead, noticed how there once more emerged upon his face “beauty and pathos”. </a:t>
            </a:r>
            <a:endParaRPr lang="en-GB" sz="1000">
              <a:ea typeface="Times" charset="0"/>
              <a:cs typeface="Times" charset="0"/>
            </a:endParaRPr>
          </a:p>
          <a:p>
            <a:endParaRPr lang="en-GB" sz="1000">
              <a:ea typeface="Times" charset="0"/>
              <a:cs typeface="Times" charset="0"/>
            </a:endParaRPr>
          </a:p>
          <a:p>
            <a:pPr>
              <a:spcBef>
                <a:spcPct val="50000"/>
              </a:spcBef>
            </a:pPr>
            <a:endParaRPr lang="en-GB" sz="100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91140"/>
                                        </p:tgtEl>
                                        <p:attrNameLst>
                                          <p:attrName>style.visibility</p:attrName>
                                        </p:attrNameLst>
                                      </p:cBhvr>
                                      <p:to>
                                        <p:strVal val="visible"/>
                                      </p:to>
                                    </p:set>
                                    <p:animEffect transition="in" filter="dissolve">
                                      <p:cBhvr>
                                        <p:cTn id="7" dur="500"/>
                                        <p:tgtEl>
                                          <p:spTgt spid="911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40" grpId="0" autoUpdateAnimBg="0"/>
    </p:bld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5778" name="Rectangle 2"/>
          <p:cNvSpPr>
            <a:spLocks noGrp="1" noChangeArrowheads="1"/>
          </p:cNvSpPr>
          <p:nvPr>
            <p:ph type="ctrTitle"/>
          </p:nvPr>
        </p:nvSpPr>
        <p:spPr>
          <a:xfrm>
            <a:off x="685800" y="2286000"/>
            <a:ext cx="7772400" cy="1143000"/>
          </a:xfrm>
        </p:spPr>
        <p:txBody>
          <a:bodyPr/>
          <a:lstStyle/>
          <a:p>
            <a:pPr eaLnBrk="1" hangingPunct="1"/>
            <a:r>
              <a:rPr lang="en-GB">
                <a:ea typeface="ＭＳ Ｐゴシック" charset="-128"/>
                <a:cs typeface="ＭＳ Ｐゴシック" charset="-128"/>
              </a:rPr>
              <a:t>BUILDING TENSION</a:t>
            </a:r>
          </a:p>
        </p:txBody>
      </p:sp>
      <p:sp>
        <p:nvSpPr>
          <p:cNvPr id="75779" name="Rectangle 3"/>
          <p:cNvSpPr>
            <a:spLocks noGrp="1" noChangeArrowheads="1"/>
          </p:cNvSpPr>
          <p:nvPr>
            <p:ph type="subTitle" idx="1"/>
          </p:nvPr>
        </p:nvSpPr>
        <p:spPr/>
        <p:txBody>
          <a:bodyPr/>
          <a:lstStyle/>
          <a:p>
            <a:pPr eaLnBrk="1" hangingPunct="1"/>
            <a:r>
              <a:rPr lang="en-GB">
                <a:ea typeface="ＭＳ Ｐゴシック" charset="-128"/>
                <a:cs typeface="ＭＳ Ｐゴシック" charset="-128"/>
              </a:rPr>
              <a:t>Brian Moore, </a:t>
            </a:r>
            <a:r>
              <a:rPr lang="en-GB" i="1">
                <a:solidFill>
                  <a:srgbClr val="FF0000"/>
                </a:solidFill>
                <a:ea typeface="ＭＳ Ｐゴシック" charset="-128"/>
                <a:cs typeface="ＭＳ Ｐゴシック" charset="-128"/>
              </a:rPr>
              <a:t>Cold Heaven</a:t>
            </a:r>
            <a:endParaRPr lang="en-GB">
              <a:ea typeface="ＭＳ Ｐゴシック" charset="-128"/>
              <a:cs typeface="ＭＳ Ｐゴシック" charset="-128"/>
            </a:endParaRPr>
          </a:p>
        </p:txBody>
      </p:sp>
    </p:spTree>
  </p:cSld>
  <p:clrMapOvr>
    <a:masterClrMapping/>
  </p:clrMapOvr>
  <p:transition spd="slow">
    <p:dissolve/>
  </p:transition>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113666" name="Rectangle 2"/>
          <p:cNvSpPr>
            <a:spLocks noGrp="1" noChangeArrowheads="1"/>
          </p:cNvSpPr>
          <p:nvPr>
            <p:ph type="subTitle" idx="1"/>
          </p:nvPr>
        </p:nvSpPr>
        <p:spPr>
          <a:xfrm>
            <a:off x="1371600" y="593725"/>
            <a:ext cx="6400800" cy="1752600"/>
          </a:xfrm>
        </p:spPr>
        <p:txBody>
          <a:bodyPr>
            <a:noAutofit/>
          </a:bodyPr>
          <a:lstStyle/>
          <a:p>
            <a:pPr algn="l" eaLnBrk="1" hangingPunct="1"/>
            <a:r>
              <a:rPr lang="en-GB" sz="2800" dirty="0">
                <a:solidFill>
                  <a:srgbClr val="000000"/>
                </a:solidFill>
                <a:ea typeface="Times" charset="0"/>
                <a:cs typeface="Times" charset="0"/>
              </a:rPr>
              <a:t>The wooden seats of the little pedal boat were angled so that Marie looked up at the sky. There were no clouds. In the vastness above her a gull </a:t>
            </a:r>
            <a:r>
              <a:rPr lang="en-GB" sz="2800" dirty="0" err="1">
                <a:solidFill>
                  <a:srgbClr val="000000"/>
                </a:solidFill>
                <a:ea typeface="Times" charset="0"/>
                <a:cs typeface="Times" charset="0"/>
              </a:rPr>
              <a:t>calligraphed</a:t>
            </a:r>
            <a:r>
              <a:rPr lang="en-GB" sz="2800" dirty="0">
                <a:solidFill>
                  <a:srgbClr val="000000"/>
                </a:solidFill>
                <a:ea typeface="Times" charset="0"/>
                <a:cs typeface="Times" charset="0"/>
              </a:rPr>
              <a:t> its flight. Marie and Alex pedalled in unison, the revolving paddles making a slapping sound against the waves as the pedal boat </a:t>
            </a:r>
            <a:r>
              <a:rPr lang="en-GB" sz="2800" dirty="0" err="1">
                <a:solidFill>
                  <a:srgbClr val="000000"/>
                </a:solidFill>
                <a:ea typeface="Times" charset="0"/>
                <a:cs typeface="Times" charset="0"/>
              </a:rPr>
              <a:t>treadmilled</a:t>
            </a:r>
            <a:r>
              <a:rPr lang="en-GB" sz="2800" dirty="0">
                <a:solidFill>
                  <a:srgbClr val="000000"/>
                </a:solidFill>
                <a:ea typeface="Times" charset="0"/>
                <a:cs typeface="Times" charset="0"/>
              </a:rPr>
              <a:t> away from the beach, passing through ranks of bathers to move into the deeper, more solitary waters of the </a:t>
            </a:r>
            <a:r>
              <a:rPr lang="en-GB" sz="2800" dirty="0" err="1">
                <a:solidFill>
                  <a:srgbClr val="000000"/>
                </a:solidFill>
                <a:ea typeface="Times" charset="0"/>
                <a:cs typeface="Times" charset="0"/>
              </a:rPr>
              <a:t>Baie</a:t>
            </a:r>
            <a:r>
              <a:rPr lang="en-GB" sz="2800" dirty="0">
                <a:solidFill>
                  <a:srgbClr val="000000"/>
                </a:solidFill>
                <a:ea typeface="Times" charset="0"/>
                <a:cs typeface="Times" charset="0"/>
              </a:rPr>
              <a:t> des </a:t>
            </a:r>
            <a:r>
              <a:rPr lang="en-GB" sz="2800" dirty="0" err="1">
                <a:solidFill>
                  <a:srgbClr val="000000"/>
                </a:solidFill>
                <a:ea typeface="Times" charset="0"/>
                <a:cs typeface="Times" charset="0"/>
              </a:rPr>
              <a:t>Anges</a:t>
            </a:r>
            <a:r>
              <a:rPr lang="en-GB" sz="2800" dirty="0">
                <a:solidFill>
                  <a:srgbClr val="000000"/>
                </a:solidFill>
                <a:ea typeface="Times" charset="0"/>
                <a:cs typeface="Times" charset="0"/>
              </a:rPr>
              <a:t>. Marie slackened her efforts but Alex continued determinedly, steering the </a:t>
            </a:r>
            <a:r>
              <a:rPr lang="en-GB" sz="2800" dirty="0" err="1">
                <a:solidFill>
                  <a:srgbClr val="000000"/>
                </a:solidFill>
                <a:ea typeface="Times" charset="0"/>
                <a:cs typeface="Times" charset="0"/>
              </a:rPr>
              <a:t>pedalo</a:t>
            </a:r>
            <a:r>
              <a:rPr lang="en-GB" sz="2800" dirty="0">
                <a:solidFill>
                  <a:srgbClr val="000000"/>
                </a:solidFill>
                <a:ea typeface="Times" charset="0"/>
                <a:cs typeface="Times" charset="0"/>
              </a:rPr>
              <a:t> straight out into the Mediterranean.</a:t>
            </a:r>
          </a:p>
        </p:txBody>
      </p:sp>
      <p:sp>
        <p:nvSpPr>
          <p:cNvPr id="77827" name="Text Box 3"/>
          <p:cNvSpPr txBox="1">
            <a:spLocks noChangeArrowheads="1"/>
          </p:cNvSpPr>
          <p:nvPr/>
        </p:nvSpPr>
        <p:spPr bwMode="auto">
          <a:xfrm>
            <a:off x="60325" y="136525"/>
            <a:ext cx="336550" cy="457200"/>
          </a:xfrm>
          <a:prstGeom prst="rect">
            <a:avLst/>
          </a:prstGeom>
          <a:noFill/>
          <a:ln w="9525">
            <a:noFill/>
            <a:miter lim="800000"/>
            <a:headEnd/>
            <a:tailEnd/>
          </a:ln>
        </p:spPr>
        <p:txBody>
          <a:bodyPr wrap="none">
            <a:prstTxWarp prst="textNoShape">
              <a:avLst/>
            </a:prstTxWarp>
            <a:spAutoFit/>
          </a:bodyPr>
          <a:lstStyle/>
          <a:p>
            <a:r>
              <a:rPr lang="en-GB"/>
              <a:t>1</a:t>
            </a: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13666">
                                            <p:txEl>
                                              <p:pRg st="0" end="0"/>
                                            </p:txEl>
                                          </p:spTgt>
                                        </p:tgtEl>
                                        <p:attrNameLst>
                                          <p:attrName>style.visibility</p:attrName>
                                        </p:attrNameLst>
                                      </p:cBhvr>
                                      <p:to>
                                        <p:strVal val="visible"/>
                                      </p:to>
                                    </p:set>
                                    <p:animEffect transition="in" filter="box(out)">
                                      <p:cBhvr>
                                        <p:cTn id="7" dur="500"/>
                                        <p:tgtEl>
                                          <p:spTgt spid="11366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66" grpId="0" build="p" autoUpdateAnimBg="0"/>
    </p:bld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114690" name="Rectangle 2"/>
          <p:cNvSpPr>
            <a:spLocks noGrp="1" noChangeArrowheads="1"/>
          </p:cNvSpPr>
          <p:nvPr>
            <p:ph type="subTitle" idx="1"/>
          </p:nvPr>
        </p:nvSpPr>
        <p:spPr>
          <a:xfrm>
            <a:off x="1371600" y="228600"/>
            <a:ext cx="6400800" cy="1752600"/>
          </a:xfrm>
        </p:spPr>
        <p:txBody>
          <a:bodyPr>
            <a:noAutofit/>
          </a:bodyPr>
          <a:lstStyle/>
          <a:p>
            <a:pPr algn="l" eaLnBrk="1" hangingPunct="1"/>
            <a:r>
              <a:rPr lang="en-GB" sz="2400" dirty="0">
                <a:solidFill>
                  <a:srgbClr val="000000"/>
                </a:solidFill>
                <a:ea typeface="Times" charset="0"/>
                <a:cs typeface="Times" charset="0"/>
              </a:rPr>
              <a:t>‘Let’s not go too far,’ she said.</a:t>
            </a:r>
          </a:p>
          <a:p>
            <a:pPr algn="l" eaLnBrk="1" hangingPunct="1"/>
            <a:r>
              <a:rPr lang="en-GB" sz="2400" dirty="0">
                <a:solidFill>
                  <a:srgbClr val="000000"/>
                </a:solidFill>
                <a:ea typeface="Times" charset="0"/>
                <a:cs typeface="Times" charset="0"/>
              </a:rPr>
              <a:t>‘I want to get away from the crowd. I’m going to swim.’</a:t>
            </a:r>
          </a:p>
          <a:p>
            <a:pPr algn="l" eaLnBrk="1" hangingPunct="1"/>
            <a:r>
              <a:rPr lang="en-GB" sz="2400" dirty="0">
                <a:solidFill>
                  <a:srgbClr val="000000"/>
                </a:solidFill>
                <a:ea typeface="Times" charset="0"/>
                <a:cs typeface="Times" charset="0"/>
              </a:rPr>
              <a:t>It was like him to have some plan of his own, to translate idleness into activity even in these few days of vacation. She now noted his every fault. It was as though, having decided to leave him, she had withdrawn his credit. She looked back at the sweep of hotels along the Promenade des </a:t>
            </a:r>
            <a:r>
              <a:rPr lang="en-GB" sz="2400" dirty="0" err="1">
                <a:solidFill>
                  <a:srgbClr val="000000"/>
                </a:solidFill>
                <a:ea typeface="Times" charset="0"/>
                <a:cs typeface="Times" charset="0"/>
              </a:rPr>
              <a:t>Anglais</a:t>
            </a:r>
            <a:r>
              <a:rPr lang="en-GB" sz="2400" dirty="0">
                <a:solidFill>
                  <a:srgbClr val="000000"/>
                </a:solidFill>
                <a:ea typeface="Times" charset="0"/>
                <a:cs typeface="Times" charset="0"/>
              </a:rPr>
              <a:t>. Today was the day she had hoped to tell him. She had planned to announce it at breakfast and leave, first for New York, then on to Los Angeles to join Daniel. But at breakfast she lacked all courage. Now, with half the day gone, she decided to postpone it until tomorrow.</a:t>
            </a:r>
          </a:p>
        </p:txBody>
      </p:sp>
      <p:sp>
        <p:nvSpPr>
          <p:cNvPr id="79875" name="Text Box 3"/>
          <p:cNvSpPr txBox="1">
            <a:spLocks noChangeArrowheads="1"/>
          </p:cNvSpPr>
          <p:nvPr/>
        </p:nvSpPr>
        <p:spPr bwMode="auto">
          <a:xfrm>
            <a:off x="0" y="228600"/>
            <a:ext cx="457200" cy="457200"/>
          </a:xfrm>
          <a:prstGeom prst="rect">
            <a:avLst/>
          </a:prstGeom>
          <a:noFill/>
          <a:ln w="9525">
            <a:noFill/>
            <a:miter lim="800000"/>
            <a:headEnd/>
            <a:tailEnd/>
          </a:ln>
        </p:spPr>
        <p:txBody>
          <a:bodyPr>
            <a:prstTxWarp prst="textNoShape">
              <a:avLst/>
            </a:prstTxWarp>
            <a:spAutoFit/>
          </a:bodyPr>
          <a:lstStyle/>
          <a:p>
            <a:pPr>
              <a:spcBef>
                <a:spcPct val="50000"/>
              </a:spcBef>
            </a:pPr>
            <a:r>
              <a:rPr lang="en-GB"/>
              <a:t>2</a:t>
            </a: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14690"/>
                                        </p:tgtEl>
                                        <p:attrNameLst>
                                          <p:attrName>style.visibility</p:attrName>
                                        </p:attrNameLst>
                                      </p:cBhvr>
                                      <p:to>
                                        <p:strVal val="visible"/>
                                      </p:to>
                                    </p:set>
                                    <p:animEffect transition="in" filter="box(out)">
                                      <p:cBhvr>
                                        <p:cTn id="7" dur="500"/>
                                        <p:tgtEl>
                                          <p:spTgt spid="1146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690" grpId="0" autoUpdateAnimBg="0"/>
    </p:bld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115714" name="Rectangle 2"/>
          <p:cNvSpPr>
            <a:spLocks noGrp="1" noChangeArrowheads="1"/>
          </p:cNvSpPr>
          <p:nvPr>
            <p:ph type="subTitle" idx="1"/>
          </p:nvPr>
        </p:nvSpPr>
        <p:spPr>
          <a:xfrm>
            <a:off x="1055789" y="457200"/>
            <a:ext cx="7086600" cy="1752600"/>
          </a:xfrm>
        </p:spPr>
        <p:txBody>
          <a:bodyPr>
            <a:noAutofit/>
          </a:bodyPr>
          <a:lstStyle/>
          <a:p>
            <a:pPr algn="l" eaLnBrk="1" hangingPunct="1"/>
            <a:r>
              <a:rPr lang="en-GB" sz="2400" dirty="0">
                <a:solidFill>
                  <a:srgbClr val="000000"/>
                </a:solidFill>
                <a:ea typeface="Times" charset="0"/>
                <a:cs typeface="Times" charset="0"/>
              </a:rPr>
              <a:t>Far out from shore, the paddles stopped. The </a:t>
            </a:r>
            <a:r>
              <a:rPr lang="en-GB" sz="2400" dirty="0" err="1">
                <a:solidFill>
                  <a:srgbClr val="000000"/>
                </a:solidFill>
                <a:ea typeface="Times" charset="0"/>
                <a:cs typeface="Times" charset="0"/>
              </a:rPr>
              <a:t>pedalo</a:t>
            </a:r>
            <a:r>
              <a:rPr lang="en-GB" sz="2400" dirty="0">
                <a:solidFill>
                  <a:srgbClr val="000000"/>
                </a:solidFill>
                <a:ea typeface="Times" charset="0"/>
                <a:cs typeface="Times" charset="0"/>
              </a:rPr>
              <a:t> rocked on its twin pontoons as Alex eased himself up from his seat. He handed her his sunglasses. ‘This should do,’ he said and, rocking the boat even more, dived into the ultramarine waters. She watched him surface. He called out: ‘Just follow along, okay?’ He was not a good swimmer, but thrashed about in an energetic, erratic freestyle. Marie began to pedal again, her hand on the tiller, steering the little boat so that she followed close. Watching him, she knew he could not keep up this pace for long. She saw his flailing arms and for a moment thought of those arms hitting her. He had never hit her. He was not the sort of man who would hit you. He would be hurt, and cold, and possibly vindictive. But he was not violent.</a:t>
            </a:r>
          </a:p>
        </p:txBody>
      </p:sp>
      <p:sp>
        <p:nvSpPr>
          <p:cNvPr id="81923" name="Text Box 3"/>
          <p:cNvSpPr txBox="1">
            <a:spLocks noChangeArrowheads="1"/>
          </p:cNvSpPr>
          <p:nvPr/>
        </p:nvSpPr>
        <p:spPr bwMode="auto">
          <a:xfrm>
            <a:off x="0" y="152400"/>
            <a:ext cx="609600" cy="457200"/>
          </a:xfrm>
          <a:prstGeom prst="rect">
            <a:avLst/>
          </a:prstGeom>
          <a:noFill/>
          <a:ln w="9525">
            <a:noFill/>
            <a:miter lim="800000"/>
            <a:headEnd/>
            <a:tailEnd/>
          </a:ln>
        </p:spPr>
        <p:txBody>
          <a:bodyPr>
            <a:prstTxWarp prst="textNoShape">
              <a:avLst/>
            </a:prstTxWarp>
            <a:spAutoFit/>
          </a:bodyPr>
          <a:lstStyle/>
          <a:p>
            <a:pPr>
              <a:spcBef>
                <a:spcPct val="50000"/>
              </a:spcBef>
            </a:pPr>
            <a:r>
              <a:rPr lang="en-GB"/>
              <a:t>3</a:t>
            </a: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15714">
                                            <p:txEl>
                                              <p:pRg st="0" end="0"/>
                                            </p:txEl>
                                          </p:spTgt>
                                        </p:tgtEl>
                                        <p:attrNameLst>
                                          <p:attrName>style.visibility</p:attrName>
                                        </p:attrNameLst>
                                      </p:cBhvr>
                                      <p:to>
                                        <p:strVal val="visible"/>
                                      </p:to>
                                    </p:set>
                                    <p:animEffect transition="in" filter="box(out)">
                                      <p:cBhvr>
                                        <p:cTn id="7" dur="500"/>
                                        <p:tgtEl>
                                          <p:spTgt spid="1157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14" grpId="0" build="p" autoUpdateAnimBg="0"/>
    </p:bld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116738" name="Rectangle 2"/>
          <p:cNvSpPr>
            <a:spLocks noGrp="1" noChangeArrowheads="1"/>
          </p:cNvSpPr>
          <p:nvPr>
            <p:ph type="subTitle" idx="1"/>
          </p:nvPr>
        </p:nvSpPr>
        <p:spPr>
          <a:xfrm>
            <a:off x="1371600" y="838200"/>
            <a:ext cx="6400800" cy="1752600"/>
          </a:xfrm>
        </p:spPr>
        <p:txBody>
          <a:bodyPr>
            <a:noAutofit/>
          </a:bodyPr>
          <a:lstStyle/>
          <a:p>
            <a:pPr algn="l" eaLnBrk="1" hangingPunct="1"/>
            <a:r>
              <a:rPr lang="en-GB" dirty="0">
                <a:solidFill>
                  <a:srgbClr val="000000"/>
                </a:solidFill>
                <a:ea typeface="Times" charset="0"/>
                <a:cs typeface="Times" charset="0"/>
              </a:rPr>
              <a:t>She heard a motorboat, the sound becoming louder. She looked back but did not see a boat behind her. Then she looked to the right where Alex was swimming and saw a big boat with an outboard motor coming right at them, coming very fast. </a:t>
            </a:r>
          </a:p>
        </p:txBody>
      </p:sp>
      <p:sp>
        <p:nvSpPr>
          <p:cNvPr id="83971" name="Text Box 3"/>
          <p:cNvSpPr txBox="1">
            <a:spLocks noChangeArrowheads="1"/>
          </p:cNvSpPr>
          <p:nvPr/>
        </p:nvSpPr>
        <p:spPr bwMode="auto">
          <a:xfrm>
            <a:off x="0" y="152400"/>
            <a:ext cx="685800" cy="457200"/>
          </a:xfrm>
          <a:prstGeom prst="rect">
            <a:avLst/>
          </a:prstGeom>
          <a:noFill/>
          <a:ln w="9525">
            <a:noFill/>
            <a:miter lim="800000"/>
            <a:headEnd/>
            <a:tailEnd/>
          </a:ln>
        </p:spPr>
        <p:txBody>
          <a:bodyPr>
            <a:prstTxWarp prst="textNoShape">
              <a:avLst/>
            </a:prstTxWarp>
            <a:spAutoFit/>
          </a:bodyPr>
          <a:lstStyle/>
          <a:p>
            <a:pPr>
              <a:spcBef>
                <a:spcPct val="50000"/>
              </a:spcBef>
            </a:pPr>
            <a:r>
              <a:rPr lang="en-GB"/>
              <a:t>4</a:t>
            </a: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16738">
                                            <p:txEl>
                                              <p:pRg st="0" end="0"/>
                                            </p:txEl>
                                          </p:spTgt>
                                        </p:tgtEl>
                                        <p:attrNameLst>
                                          <p:attrName>style.visibility</p:attrName>
                                        </p:attrNameLst>
                                      </p:cBhvr>
                                      <p:to>
                                        <p:strVal val="visible"/>
                                      </p:to>
                                    </p:set>
                                    <p:animEffect transition="in" filter="box(out)">
                                      <p:cBhvr>
                                        <p:cTn id="7" dur="500"/>
                                        <p:tgtEl>
                                          <p:spTgt spid="11673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738" grpId="0" build="p" autoUpdateAnimBg="0"/>
    </p:bld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9938" name="Rectangle 2"/>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p>
        </p:txBody>
      </p:sp>
      <p:sp>
        <p:nvSpPr>
          <p:cNvPr id="39939" name="Text Box 3"/>
          <p:cNvSpPr txBox="1">
            <a:spLocks noChangeArrowheads="1"/>
          </p:cNvSpPr>
          <p:nvPr/>
        </p:nvSpPr>
        <p:spPr bwMode="auto">
          <a:xfrm>
            <a:off x="1371600" y="2133600"/>
            <a:ext cx="6705600" cy="2554288"/>
          </a:xfrm>
          <a:prstGeom prst="rect">
            <a:avLst/>
          </a:prstGeom>
          <a:noFill/>
          <a:ln w="9525">
            <a:noFill/>
            <a:miter lim="800000"/>
            <a:headEnd/>
            <a:tailEnd/>
          </a:ln>
        </p:spPr>
        <p:txBody>
          <a:bodyPr>
            <a:prstTxWarp prst="textNoShape">
              <a:avLst/>
            </a:prstTxWarp>
            <a:spAutoFit/>
          </a:bodyPr>
          <a:lstStyle/>
          <a:p>
            <a:r>
              <a:rPr lang="en-GB" sz="3200">
                <a:latin typeface="Comic Sans MS" charset="0"/>
                <a:ea typeface="Times" charset="0"/>
                <a:cs typeface="Times" charset="0"/>
              </a:rPr>
              <a:t>Proud mum in a million Natalie Brown hugged her beautiful baby daughter Casey yesterday and said: “She’s my double miracle.”</a:t>
            </a:r>
          </a:p>
          <a:p>
            <a:endParaRPr lang="en-GB" sz="3200">
              <a:latin typeface="Comic Sans MS" charset="0"/>
              <a:ea typeface="Times" charset="0"/>
              <a:cs typeface="Times" charset="0"/>
            </a:endParaRPr>
          </a:p>
        </p:txBody>
      </p:sp>
      <p:pic>
        <p:nvPicPr>
          <p:cNvPr id="39940" name="Picture 6" descr="Picture 3.png"/>
          <p:cNvPicPr>
            <a:picLocks noChangeAspect="1"/>
          </p:cNvPicPr>
          <p:nvPr/>
        </p:nvPicPr>
        <p:blipFill>
          <a:blip r:embed="rId2"/>
          <a:srcRect/>
          <a:stretch>
            <a:fillRect/>
          </a:stretch>
        </p:blipFill>
        <p:spPr bwMode="auto">
          <a:xfrm>
            <a:off x="304800" y="228600"/>
            <a:ext cx="2819400" cy="85883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117762" name="Rectangle 2"/>
          <p:cNvSpPr>
            <a:spLocks noGrp="1" noChangeArrowheads="1"/>
          </p:cNvSpPr>
          <p:nvPr>
            <p:ph type="subTitle" idx="1"/>
          </p:nvPr>
        </p:nvSpPr>
        <p:spPr>
          <a:xfrm>
            <a:off x="1371600" y="685800"/>
            <a:ext cx="6400800" cy="1752600"/>
          </a:xfrm>
        </p:spPr>
        <p:txBody>
          <a:bodyPr>
            <a:noAutofit/>
          </a:bodyPr>
          <a:lstStyle/>
          <a:p>
            <a:pPr algn="l" eaLnBrk="1" hangingPunct="1"/>
            <a:r>
              <a:rPr lang="en-GB" sz="2400" dirty="0">
                <a:solidFill>
                  <a:srgbClr val="000000"/>
                </a:solidFill>
                <a:ea typeface="Times" charset="0"/>
                <a:cs typeface="Times" charset="0"/>
              </a:rPr>
              <a:t>Of course they see us, she thought, alarmed, and then as though she were watching a film, as though this were happening to someone else, she saw there was a man in the motorboat, a young man wearing a green shirt; he was not at the tiller, he was standing in the middle of the boat with his back to her and as she watched he bent down and picked up a child who had fallen on the floorboards. ‘Hey?’ she called. ‘Hey?’ for he must turn around, the motorboat was coming right at Alex, right at her. But the man in the boat did not hear. He carried the child across to the far side of the boat; the boat was only yards away now.</a:t>
            </a:r>
          </a:p>
          <a:p>
            <a:pPr algn="l" eaLnBrk="1" hangingPunct="1"/>
            <a:endParaRPr lang="en-GB" sz="1800" dirty="0">
              <a:solidFill>
                <a:srgbClr val="000000"/>
              </a:solidFill>
              <a:ea typeface="Times" charset="0"/>
              <a:cs typeface="Times" charset="0"/>
            </a:endParaRPr>
          </a:p>
        </p:txBody>
      </p:sp>
      <p:sp>
        <p:nvSpPr>
          <p:cNvPr id="86019" name="Text Box 3"/>
          <p:cNvSpPr txBox="1">
            <a:spLocks noChangeArrowheads="1"/>
          </p:cNvSpPr>
          <p:nvPr/>
        </p:nvSpPr>
        <p:spPr bwMode="auto">
          <a:xfrm>
            <a:off x="152400" y="228600"/>
            <a:ext cx="457200" cy="457200"/>
          </a:xfrm>
          <a:prstGeom prst="rect">
            <a:avLst/>
          </a:prstGeom>
          <a:noFill/>
          <a:ln w="9525">
            <a:noFill/>
            <a:miter lim="800000"/>
            <a:headEnd/>
            <a:tailEnd/>
          </a:ln>
        </p:spPr>
        <p:txBody>
          <a:bodyPr>
            <a:prstTxWarp prst="textNoShape">
              <a:avLst/>
            </a:prstTxWarp>
            <a:spAutoFit/>
          </a:bodyPr>
          <a:lstStyle/>
          <a:p>
            <a:pPr>
              <a:spcBef>
                <a:spcPct val="50000"/>
              </a:spcBef>
            </a:pPr>
            <a:r>
              <a:rPr lang="en-GB"/>
              <a:t>5</a:t>
            </a: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17762">
                                            <p:txEl>
                                              <p:pRg st="0" end="0"/>
                                            </p:txEl>
                                          </p:spTgt>
                                        </p:tgtEl>
                                        <p:attrNameLst>
                                          <p:attrName>style.visibility</p:attrName>
                                        </p:attrNameLst>
                                      </p:cBhvr>
                                      <p:to>
                                        <p:strVal val="visible"/>
                                      </p:to>
                                    </p:set>
                                    <p:animEffect transition="in" filter="box(out)">
                                      <p:cBhvr>
                                        <p:cTn id="7" dur="500"/>
                                        <p:tgtEl>
                                          <p:spTgt spid="11776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762" grpId="0" build="p" autoUpdateAnimBg="0"/>
    </p:bld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118786" name="Rectangle 2"/>
          <p:cNvSpPr>
            <a:spLocks noGrp="1" noChangeArrowheads="1"/>
          </p:cNvSpPr>
          <p:nvPr>
            <p:ph type="subTitle" idx="1"/>
          </p:nvPr>
        </p:nvSpPr>
        <p:spPr>
          <a:xfrm>
            <a:off x="1371600" y="533400"/>
            <a:ext cx="6400800" cy="1752600"/>
          </a:xfrm>
        </p:spPr>
        <p:txBody>
          <a:bodyPr>
            <a:noAutofit/>
          </a:bodyPr>
          <a:lstStyle/>
          <a:p>
            <a:pPr algn="l" eaLnBrk="1" hangingPunct="1"/>
            <a:r>
              <a:rPr lang="en-GB" sz="2400" dirty="0">
                <a:solidFill>
                  <a:srgbClr val="000000"/>
                </a:solidFill>
                <a:ea typeface="Times" charset="0"/>
                <a:cs typeface="Times" charset="0"/>
              </a:rPr>
              <a:t>‘Alex,’ she called. ‘Alex, look out.’ But Alex flailed on and then the prow of the motorboat, slicing up water like a knife, hit Alex with a sickening thump, went over him and smashed into the pontoons of the little pedal boat, upending it, and she found herself in the water, going under, coming up. She looked and saw the motorboat churning off, the pedal boat hanging from its prow like a tangle of branches. She heard the motorboat engine cut to silence, then start up again as the boat veered around in a semicircle and came back to her. Alex?</a:t>
            </a:r>
            <a:r>
              <a:rPr lang="en-GB" sz="1800" dirty="0">
                <a:solidFill>
                  <a:srgbClr val="000000"/>
                </a:solidFill>
                <a:ea typeface="Times" charset="0"/>
                <a:cs typeface="Times" charset="0"/>
              </a:rPr>
              <a:t> </a:t>
            </a:r>
          </a:p>
        </p:txBody>
      </p:sp>
      <p:sp>
        <p:nvSpPr>
          <p:cNvPr id="88067" name="Text Box 3"/>
          <p:cNvSpPr txBox="1">
            <a:spLocks noChangeArrowheads="1"/>
          </p:cNvSpPr>
          <p:nvPr/>
        </p:nvSpPr>
        <p:spPr bwMode="auto">
          <a:xfrm>
            <a:off x="0" y="228600"/>
            <a:ext cx="990600" cy="457200"/>
          </a:xfrm>
          <a:prstGeom prst="rect">
            <a:avLst/>
          </a:prstGeom>
          <a:noFill/>
          <a:ln w="9525">
            <a:noFill/>
            <a:miter lim="800000"/>
            <a:headEnd/>
            <a:tailEnd/>
          </a:ln>
        </p:spPr>
        <p:txBody>
          <a:bodyPr>
            <a:prstTxWarp prst="textNoShape">
              <a:avLst/>
            </a:prstTxWarp>
            <a:spAutoFit/>
          </a:bodyPr>
          <a:lstStyle/>
          <a:p>
            <a:pPr>
              <a:spcBef>
                <a:spcPct val="50000"/>
              </a:spcBef>
            </a:pPr>
            <a:r>
              <a:rPr lang="en-GB"/>
              <a:t>6</a:t>
            </a: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18786"/>
                                        </p:tgtEl>
                                        <p:attrNameLst>
                                          <p:attrName>style.visibility</p:attrName>
                                        </p:attrNameLst>
                                      </p:cBhvr>
                                      <p:to>
                                        <p:strVal val="visible"/>
                                      </p:to>
                                    </p:set>
                                    <p:animEffect transition="in" filter="box(out)">
                                      <p:cBhvr>
                                        <p:cTn id="7" dur="500"/>
                                        <p:tgtEl>
                                          <p:spTgt spid="1187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786" grpId="0" autoUpdateAnimBg="0"/>
    </p:bld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119810" name="Rectangle 2"/>
          <p:cNvSpPr>
            <a:spLocks noGrp="1" noChangeArrowheads="1"/>
          </p:cNvSpPr>
          <p:nvPr>
            <p:ph type="subTitle" idx="1"/>
          </p:nvPr>
        </p:nvSpPr>
        <p:spPr>
          <a:xfrm>
            <a:off x="1371600" y="152400"/>
            <a:ext cx="6400800" cy="1752600"/>
          </a:xfrm>
        </p:spPr>
        <p:txBody>
          <a:bodyPr>
            <a:noAutofit/>
          </a:bodyPr>
          <a:lstStyle/>
          <a:p>
            <a:pPr algn="l" eaLnBrk="1" hangingPunct="1"/>
            <a:r>
              <a:rPr lang="en-GB" sz="2400" dirty="0">
                <a:solidFill>
                  <a:srgbClr val="000000"/>
                </a:solidFill>
                <a:ea typeface="Times" charset="0"/>
                <a:cs typeface="Times" charset="0"/>
              </a:rPr>
              <a:t>She looked: saw his body near her just under the water. She swam toward him, </a:t>
            </a:r>
            <a:r>
              <a:rPr lang="en-GB" sz="2400" dirty="0" err="1">
                <a:solidFill>
                  <a:srgbClr val="000000"/>
                </a:solidFill>
                <a:ea typeface="Times" charset="0"/>
                <a:cs typeface="Times" charset="0"/>
              </a:rPr>
              <a:t>breastroke</a:t>
            </a:r>
            <a:r>
              <a:rPr lang="en-GB" sz="2400" dirty="0">
                <a:solidFill>
                  <a:srgbClr val="000000"/>
                </a:solidFill>
                <a:ea typeface="Times" charset="0"/>
                <a:cs typeface="Times" charset="0"/>
              </a:rPr>
              <a:t>, it was all she knew. He was floating face down, spread-eagle. She caught hold of his wrist and pulled him towards her. The motorboat came alongside, the man in the green shirt reaching down for her, but, ‘No, no,’ she called and tried to push Alex toward him. The man caught Alex by the hair of his head and pulled him up, she pushing, Alex falling back twice into the water, before the man, with a great effort, lifted him like a sack across the side of the boat, tugging and heaving until Alex disappeared into the boat. The man shouted, ‘Un instant, </a:t>
            </a:r>
            <a:r>
              <a:rPr lang="en-GB" sz="2400" dirty="0" err="1">
                <a:solidFill>
                  <a:srgbClr val="000000"/>
                </a:solidFill>
                <a:ea typeface="Times" charset="0"/>
                <a:cs typeface="Times" charset="0"/>
              </a:rPr>
              <a:t>madame</a:t>
            </a:r>
            <a:r>
              <a:rPr lang="en-GB" sz="2400" dirty="0">
                <a:solidFill>
                  <a:srgbClr val="000000"/>
                </a:solidFill>
                <a:ea typeface="Times" charset="0"/>
                <a:cs typeface="Times" charset="0"/>
              </a:rPr>
              <a:t>, un instant’ and reappeared, putting a little steel ladder over the side. She climbed up onto the motorboat as the man went out onto the prow to disentangle the wreckage of the </a:t>
            </a:r>
            <a:r>
              <a:rPr lang="en-GB" sz="2400" dirty="0" err="1">
                <a:solidFill>
                  <a:srgbClr val="000000"/>
                </a:solidFill>
                <a:ea typeface="Times" charset="0"/>
                <a:cs typeface="Times" charset="0"/>
              </a:rPr>
              <a:t>pedalo</a:t>
            </a:r>
            <a:r>
              <a:rPr lang="en-GB" sz="2400" dirty="0">
                <a:solidFill>
                  <a:srgbClr val="000000"/>
                </a:solidFill>
                <a:ea typeface="Times" charset="0"/>
                <a:cs typeface="Times" charset="0"/>
              </a:rPr>
              <a:t>. </a:t>
            </a:r>
          </a:p>
        </p:txBody>
      </p:sp>
      <p:sp>
        <p:nvSpPr>
          <p:cNvPr id="90115" name="Text Box 3"/>
          <p:cNvSpPr txBox="1">
            <a:spLocks noChangeArrowheads="1"/>
          </p:cNvSpPr>
          <p:nvPr/>
        </p:nvSpPr>
        <p:spPr bwMode="auto">
          <a:xfrm>
            <a:off x="0" y="152400"/>
            <a:ext cx="685800" cy="457200"/>
          </a:xfrm>
          <a:prstGeom prst="rect">
            <a:avLst/>
          </a:prstGeom>
          <a:noFill/>
          <a:ln w="9525">
            <a:noFill/>
            <a:miter lim="800000"/>
            <a:headEnd/>
            <a:tailEnd/>
          </a:ln>
        </p:spPr>
        <p:txBody>
          <a:bodyPr>
            <a:prstTxWarp prst="textNoShape">
              <a:avLst/>
            </a:prstTxWarp>
            <a:spAutoFit/>
          </a:bodyPr>
          <a:lstStyle/>
          <a:p>
            <a:pPr>
              <a:spcBef>
                <a:spcPct val="50000"/>
              </a:spcBef>
            </a:pPr>
            <a:r>
              <a:rPr lang="en-GB"/>
              <a:t>7</a:t>
            </a: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19810"/>
                                        </p:tgtEl>
                                        <p:attrNameLst>
                                          <p:attrName>style.visibility</p:attrName>
                                        </p:attrNameLst>
                                      </p:cBhvr>
                                      <p:to>
                                        <p:strVal val="visible"/>
                                      </p:to>
                                    </p:set>
                                    <p:animEffect transition="in" filter="box(out)">
                                      <p:cBhvr>
                                        <p:cTn id="7" dur="500"/>
                                        <p:tgtEl>
                                          <p:spTgt spid="1198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10" grpId="0" autoUpdateAnimBg="0"/>
    </p:bld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120834" name="Rectangle 2"/>
          <p:cNvSpPr>
            <a:spLocks noGrp="1" noChangeArrowheads="1"/>
          </p:cNvSpPr>
          <p:nvPr>
            <p:ph type="subTitle" idx="1"/>
          </p:nvPr>
        </p:nvSpPr>
        <p:spPr>
          <a:xfrm>
            <a:off x="1371600" y="228600"/>
            <a:ext cx="6400800" cy="1752600"/>
          </a:xfrm>
        </p:spPr>
        <p:txBody>
          <a:bodyPr>
            <a:noAutofit/>
          </a:bodyPr>
          <a:lstStyle/>
          <a:p>
            <a:pPr algn="l" eaLnBrk="1" hangingPunct="1"/>
            <a:r>
              <a:rPr lang="en-GB" sz="2400" dirty="0">
                <a:solidFill>
                  <a:srgbClr val="000000"/>
                </a:solidFill>
                <a:ea typeface="Times" charset="0"/>
                <a:cs typeface="Times" charset="0"/>
              </a:rPr>
              <a:t>A small child was sitting at the back of the boat, staring at Alex’s body, which lay face-down on the floorboards. She went to Alex and saw blood from a wound, a gash in the side of his head, blood matting his hair. He was breathing but unconscious. She lifted him and cradled him in her arms, his blood trickling onto her breasts. She saw the boat owner’s bare legs go past her as he went to the rear of the boat to restart the engine. The child began to bawl but the man leaned over, silenced it with an angry slap, the man turned to her, his face sick with fear. ‘Nous </a:t>
            </a:r>
            <a:r>
              <a:rPr lang="en-GB" sz="2400" dirty="0" err="1">
                <a:solidFill>
                  <a:srgbClr val="000000"/>
                </a:solidFill>
                <a:ea typeface="Times" charset="0"/>
                <a:cs typeface="Times" charset="0"/>
              </a:rPr>
              <a:t>y</a:t>
            </a:r>
            <a:r>
              <a:rPr lang="en-GB" sz="2400" dirty="0">
                <a:solidFill>
                  <a:srgbClr val="000000"/>
                </a:solidFill>
                <a:ea typeface="Times" charset="0"/>
                <a:cs typeface="Times" charset="0"/>
              </a:rPr>
              <a:t> </a:t>
            </a:r>
            <a:r>
              <a:rPr lang="en-GB" sz="2400" dirty="0" err="1">
                <a:solidFill>
                  <a:srgbClr val="000000"/>
                </a:solidFill>
                <a:ea typeface="Times" charset="0"/>
                <a:cs typeface="Times" charset="0"/>
              </a:rPr>
              <a:t>serons</a:t>
            </a:r>
            <a:r>
              <a:rPr lang="en-GB" sz="2400" dirty="0">
                <a:solidFill>
                  <a:srgbClr val="000000"/>
                </a:solidFill>
                <a:ea typeface="Times" charset="0"/>
                <a:cs typeface="Times" charset="0"/>
              </a:rPr>
              <a:t> </a:t>
            </a:r>
            <a:r>
              <a:rPr lang="en-GB" sz="2400" dirty="0" err="1">
                <a:solidFill>
                  <a:srgbClr val="000000"/>
                </a:solidFill>
                <a:ea typeface="Times" charset="0"/>
                <a:cs typeface="Times" charset="0"/>
              </a:rPr>
              <a:t>dans</a:t>
            </a:r>
            <a:r>
              <a:rPr lang="en-GB" sz="2400" dirty="0">
                <a:solidFill>
                  <a:srgbClr val="000000"/>
                </a:solidFill>
                <a:ea typeface="Times" charset="0"/>
                <a:cs typeface="Times" charset="0"/>
              </a:rPr>
              <a:t> un instant,’ he shouted, opening the motor to full throttle. She hugged Alex to her, a rivulet of blood dripping off her forearm onto the floorboards as the boat raced to the beach.</a:t>
            </a:r>
          </a:p>
        </p:txBody>
      </p:sp>
      <p:sp>
        <p:nvSpPr>
          <p:cNvPr id="92163" name="Text Box 3"/>
          <p:cNvSpPr txBox="1">
            <a:spLocks noChangeArrowheads="1"/>
          </p:cNvSpPr>
          <p:nvPr/>
        </p:nvSpPr>
        <p:spPr bwMode="auto">
          <a:xfrm>
            <a:off x="0" y="228600"/>
            <a:ext cx="685800" cy="457200"/>
          </a:xfrm>
          <a:prstGeom prst="rect">
            <a:avLst/>
          </a:prstGeom>
          <a:noFill/>
          <a:ln w="9525">
            <a:noFill/>
            <a:miter lim="800000"/>
            <a:headEnd/>
            <a:tailEnd/>
          </a:ln>
        </p:spPr>
        <p:txBody>
          <a:bodyPr>
            <a:prstTxWarp prst="textNoShape">
              <a:avLst/>
            </a:prstTxWarp>
            <a:spAutoFit/>
          </a:bodyPr>
          <a:lstStyle/>
          <a:p>
            <a:pPr>
              <a:spcBef>
                <a:spcPct val="50000"/>
              </a:spcBef>
            </a:pPr>
            <a:r>
              <a:rPr lang="en-GB"/>
              <a:t>8</a:t>
            </a: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20834"/>
                                        </p:tgtEl>
                                        <p:attrNameLst>
                                          <p:attrName>style.visibility</p:attrName>
                                        </p:attrNameLst>
                                      </p:cBhvr>
                                      <p:to>
                                        <p:strVal val="visible"/>
                                      </p:to>
                                    </p:set>
                                    <p:animEffect transition="in" filter="box(out)">
                                      <p:cBhvr>
                                        <p:cTn id="7" dur="500"/>
                                        <p:tgtEl>
                                          <p:spTgt spid="1208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834" grpId="0" autoUpdateAnimBg="0"/>
    </p:bld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4210" name="Rectangle 2"/>
          <p:cNvSpPr>
            <a:spLocks noGrp="1" noChangeArrowheads="1"/>
          </p:cNvSpPr>
          <p:nvPr>
            <p:ph type="ctrTitle"/>
          </p:nvPr>
        </p:nvSpPr>
        <p:spPr>
          <a:xfrm>
            <a:off x="685800" y="2286000"/>
            <a:ext cx="7772400" cy="1143000"/>
          </a:xfrm>
        </p:spPr>
        <p:txBody>
          <a:bodyPr/>
          <a:lstStyle/>
          <a:p>
            <a:pPr eaLnBrk="1" hangingPunct="1"/>
            <a:r>
              <a:rPr lang="en-GB">
                <a:ea typeface="ＭＳ Ｐゴシック" charset="-128"/>
                <a:cs typeface="ＭＳ Ｐゴシック" charset="-128"/>
              </a:rPr>
              <a:t>BUILDING TENSION</a:t>
            </a:r>
          </a:p>
        </p:txBody>
      </p:sp>
      <p:sp>
        <p:nvSpPr>
          <p:cNvPr id="94211" name="Rectangle 3"/>
          <p:cNvSpPr>
            <a:spLocks noGrp="1" noChangeArrowheads="1"/>
          </p:cNvSpPr>
          <p:nvPr>
            <p:ph type="subTitle" idx="1"/>
          </p:nvPr>
        </p:nvSpPr>
        <p:spPr/>
        <p:txBody>
          <a:bodyPr/>
          <a:lstStyle/>
          <a:p>
            <a:pPr eaLnBrk="1" hangingPunct="1"/>
            <a:r>
              <a:rPr lang="en-GB">
                <a:ea typeface="ＭＳ Ｐゴシック" charset="-128"/>
                <a:cs typeface="ＭＳ Ｐゴシック" charset="-128"/>
              </a:rPr>
              <a:t>Brian Moore, </a:t>
            </a:r>
            <a:r>
              <a:rPr lang="en-GB" i="1">
                <a:solidFill>
                  <a:srgbClr val="FF0000"/>
                </a:solidFill>
                <a:ea typeface="ＭＳ Ｐゴシック" charset="-128"/>
                <a:cs typeface="ＭＳ Ｐゴシック" charset="-128"/>
              </a:rPr>
              <a:t>Cold Heaven</a:t>
            </a:r>
          </a:p>
        </p:txBody>
      </p:sp>
    </p:spTree>
  </p:cSld>
  <p:clrMapOvr>
    <a:masterClrMapping/>
  </p:clrMapOvr>
  <p:transition spd="slow">
    <p:dissolve/>
  </p:transition>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6" name="Rectangle 5"/>
          <p:cNvSpPr/>
          <p:nvPr/>
        </p:nvSpPr>
        <p:spPr>
          <a:xfrm>
            <a:off x="1052547" y="1979452"/>
            <a:ext cx="6967402" cy="247145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52" name="Rectangle 4"/>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p>
        </p:txBody>
      </p:sp>
      <p:sp>
        <p:nvSpPr>
          <p:cNvPr id="38916" name="Title 4"/>
          <p:cNvSpPr>
            <a:spLocks noGrp="1"/>
          </p:cNvSpPr>
          <p:nvPr>
            <p:ph type="ctrTitle"/>
          </p:nvPr>
        </p:nvSpPr>
        <p:spPr>
          <a:xfrm>
            <a:off x="762000" y="2362200"/>
            <a:ext cx="7772400" cy="1470025"/>
          </a:xfrm>
        </p:spPr>
        <p:txBody>
          <a:bodyPr/>
          <a:lstStyle/>
          <a:p>
            <a:r>
              <a:rPr lang="en-US" dirty="0" smtClean="0">
                <a:ea typeface="ＭＳ Ｐゴシック" charset="-128"/>
                <a:cs typeface="ＭＳ Ｐゴシック" charset="-128"/>
              </a:rPr>
              <a:t>Reading Demo</a:t>
            </a:r>
            <a:endParaRPr lang="en-US" dirty="0" smtClean="0">
              <a:ea typeface="ＭＳ Ｐゴシック" charset="-128"/>
              <a:cs typeface="ＭＳ Ｐゴシック" charset="-128"/>
            </a:endParaRPr>
          </a:p>
        </p:txBody>
      </p:sp>
      <p:pic>
        <p:nvPicPr>
          <p:cNvPr id="38917" name="Picture 6" descr="Picture 3.png"/>
          <p:cNvPicPr>
            <a:picLocks noChangeAspect="1"/>
          </p:cNvPicPr>
          <p:nvPr/>
        </p:nvPicPr>
        <p:blipFill>
          <a:blip r:embed="rId2"/>
          <a:srcRect/>
          <a:stretch>
            <a:fillRect/>
          </a:stretch>
        </p:blipFill>
        <p:spPr bwMode="auto">
          <a:xfrm>
            <a:off x="304800" y="228600"/>
            <a:ext cx="2819400" cy="858838"/>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grpId="0" nodeType="after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barn(outHorizontal)">
                                      <p:cBhvr>
                                        <p:cTn id="7"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2" grpId="0" animBg="1"/>
    </p:bld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62"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p>
        </p:txBody>
      </p:sp>
      <p:sp>
        <p:nvSpPr>
          <p:cNvPr id="40963" name="Text Box 4"/>
          <p:cNvSpPr txBox="1">
            <a:spLocks noChangeArrowheads="1"/>
          </p:cNvSpPr>
          <p:nvPr/>
        </p:nvSpPr>
        <p:spPr bwMode="auto">
          <a:xfrm>
            <a:off x="1371600" y="1219200"/>
            <a:ext cx="6705600" cy="4894263"/>
          </a:xfrm>
          <a:prstGeom prst="rect">
            <a:avLst/>
          </a:prstGeom>
          <a:noFill/>
          <a:ln w="9525">
            <a:noFill/>
            <a:miter lim="800000"/>
            <a:headEnd/>
            <a:tailEnd/>
          </a:ln>
        </p:spPr>
        <p:txBody>
          <a:bodyPr>
            <a:prstTxWarp prst="textNoShape">
              <a:avLst/>
            </a:prstTxWarp>
            <a:spAutoFit/>
          </a:bodyPr>
          <a:lstStyle/>
          <a:p>
            <a:r>
              <a:rPr lang="en-GB">
                <a:latin typeface="Comic Sans MS" charset="0"/>
                <a:ea typeface="Comic Sans MS" charset="0"/>
                <a:cs typeface="Comic Sans MS" charset="0"/>
              </a:rPr>
              <a:t>The climate of the Earth is always changing. In the past it has altered as a result of natural causes. Nowadays, however, the term climate change is generally used when referring to changes in our climate which have been identified since the early part of the 1900's . The changes we've seen over recent years and those which are predicted over the next 80 years are thought to be mainly as a result of human behaviour rather than due to natural changes in the atmosphere. </a:t>
            </a:r>
          </a:p>
          <a:p>
            <a:r>
              <a:rPr lang="en-GB">
                <a:latin typeface="Comic Sans MS" charset="0"/>
                <a:ea typeface="Comic Sans MS" charset="0"/>
                <a:cs typeface="Comic Sans MS" charset="0"/>
              </a:rPr>
              <a:t> </a:t>
            </a:r>
            <a:endParaRPr lang="en-GB">
              <a:latin typeface="Comic Sans MS" charset="0"/>
              <a:ea typeface="Times" charset="0"/>
              <a:cs typeface="Times" charset="0"/>
            </a:endParaRPr>
          </a:p>
        </p:txBody>
      </p:sp>
      <p:pic>
        <p:nvPicPr>
          <p:cNvPr id="40964" name="Picture 6" descr="Picture 3.png"/>
          <p:cNvPicPr>
            <a:picLocks noChangeAspect="1"/>
          </p:cNvPicPr>
          <p:nvPr/>
        </p:nvPicPr>
        <p:blipFill>
          <a:blip r:embed="rId2"/>
          <a:srcRect/>
          <a:stretch>
            <a:fillRect/>
          </a:stretch>
        </p:blipFill>
        <p:spPr bwMode="auto">
          <a:xfrm>
            <a:off x="304800" y="228600"/>
            <a:ext cx="2819400" cy="85883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1986"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p>
        </p:txBody>
      </p:sp>
      <p:sp>
        <p:nvSpPr>
          <p:cNvPr id="41987" name="Text Box 4"/>
          <p:cNvSpPr txBox="1">
            <a:spLocks noChangeArrowheads="1"/>
          </p:cNvSpPr>
          <p:nvPr/>
        </p:nvSpPr>
        <p:spPr bwMode="auto">
          <a:xfrm>
            <a:off x="1371600" y="1219200"/>
            <a:ext cx="6705600" cy="3108325"/>
          </a:xfrm>
          <a:prstGeom prst="rect">
            <a:avLst/>
          </a:prstGeom>
          <a:noFill/>
          <a:ln w="9525">
            <a:noFill/>
            <a:miter lim="800000"/>
            <a:headEnd/>
            <a:tailEnd/>
          </a:ln>
        </p:spPr>
        <p:txBody>
          <a:bodyPr>
            <a:prstTxWarp prst="textNoShape">
              <a:avLst/>
            </a:prstTxWarp>
            <a:spAutoFit/>
          </a:bodyPr>
          <a:lstStyle/>
          <a:p>
            <a:r>
              <a:rPr lang="en-US" sz="2800" b="1">
                <a:latin typeface="Comic Sans MS" charset="0"/>
                <a:ea typeface="Comic Sans MS" charset="0"/>
                <a:cs typeface="Comic Sans MS" charset="0"/>
              </a:rPr>
              <a:t>The best treatment for mouth ulcers. </a:t>
            </a:r>
            <a:r>
              <a:rPr lang="en-US" sz="2800">
                <a:latin typeface="Comic Sans MS" charset="0"/>
                <a:ea typeface="Comic Sans MS" charset="0"/>
                <a:cs typeface="Comic Sans MS" charset="0"/>
              </a:rPr>
              <a:t>Gargle with salt water. You should find that it works a treat. Salt is cheap and easy to get hold of and we all have it at home, so no need to splash out and spend lots of money on expensive mouth ulcer creams.</a:t>
            </a:r>
            <a:r>
              <a:rPr lang="en-GB" sz="2800">
                <a:latin typeface="Comic Sans MS" charset="0"/>
                <a:ea typeface="Comic Sans MS" charset="0"/>
                <a:cs typeface="Comic Sans MS" charset="0"/>
              </a:rPr>
              <a:t> </a:t>
            </a:r>
            <a:endParaRPr lang="en-GB" sz="2800">
              <a:latin typeface="Comic Sans MS" charset="0"/>
              <a:ea typeface="Times" charset="0"/>
              <a:cs typeface="Times" charset="0"/>
            </a:endParaRPr>
          </a:p>
        </p:txBody>
      </p:sp>
      <p:pic>
        <p:nvPicPr>
          <p:cNvPr id="41988" name="Picture 6" descr="Picture 3.png"/>
          <p:cNvPicPr>
            <a:picLocks noChangeAspect="1"/>
          </p:cNvPicPr>
          <p:nvPr/>
        </p:nvPicPr>
        <p:blipFill>
          <a:blip r:embed="rId2"/>
          <a:srcRect/>
          <a:stretch>
            <a:fillRect/>
          </a:stretch>
        </p:blipFill>
        <p:spPr bwMode="auto">
          <a:xfrm>
            <a:off x="304800" y="228600"/>
            <a:ext cx="2819400" cy="85883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3010"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p>
        </p:txBody>
      </p:sp>
      <p:sp>
        <p:nvSpPr>
          <p:cNvPr id="43011" name="Text Box 4"/>
          <p:cNvSpPr txBox="1">
            <a:spLocks noChangeArrowheads="1"/>
          </p:cNvSpPr>
          <p:nvPr/>
        </p:nvSpPr>
        <p:spPr bwMode="auto">
          <a:xfrm>
            <a:off x="1295400" y="1447800"/>
            <a:ext cx="6705600" cy="3170238"/>
          </a:xfrm>
          <a:prstGeom prst="rect">
            <a:avLst/>
          </a:prstGeom>
          <a:noFill/>
          <a:ln w="9525">
            <a:noFill/>
            <a:miter lim="800000"/>
            <a:headEnd/>
            <a:tailEnd/>
          </a:ln>
        </p:spPr>
        <p:txBody>
          <a:bodyPr>
            <a:prstTxWarp prst="textNoShape">
              <a:avLst/>
            </a:prstTxWarp>
            <a:spAutoFit/>
          </a:bodyPr>
          <a:lstStyle/>
          <a:p>
            <a:endParaRPr lang="en-GB" sz="2000">
              <a:latin typeface="Comic Sans MS" charset="0"/>
              <a:ea typeface="Times" charset="0"/>
              <a:cs typeface="Times" charset="0"/>
            </a:endParaRPr>
          </a:p>
          <a:p>
            <a:r>
              <a:rPr lang="en-GB" sz="2000" b="1">
                <a:latin typeface="Comic Sans MS" charset="0"/>
                <a:ea typeface="Times" charset="0"/>
                <a:cs typeface="Times" charset="0"/>
              </a:rPr>
              <a:t>Urquhart castle is probably one of the most picturesquely situated castles in the Scottish Highlands. Located 16 miles south-west of Inverness, the castle, one of the largest in Scotland, overlooks much of Loch Ness. Visitors come to stroll through the ruins of the 13th-century castle because Urquhart has earned the reputation of being one of the best spots for sighting Loch Ness’s most famous inhabitant.</a:t>
            </a:r>
          </a:p>
        </p:txBody>
      </p:sp>
      <p:pic>
        <p:nvPicPr>
          <p:cNvPr id="43012" name="Picture 6" descr="Picture 3.png"/>
          <p:cNvPicPr>
            <a:picLocks noChangeAspect="1"/>
          </p:cNvPicPr>
          <p:nvPr/>
        </p:nvPicPr>
        <p:blipFill>
          <a:blip r:embed="rId2"/>
          <a:srcRect/>
          <a:stretch>
            <a:fillRect/>
          </a:stretch>
        </p:blipFill>
        <p:spPr bwMode="auto">
          <a:xfrm>
            <a:off x="304800" y="228600"/>
            <a:ext cx="2819400" cy="85883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pic>
        <p:nvPicPr>
          <p:cNvPr id="44034" name="Picture 6"/>
          <p:cNvPicPr>
            <a:picLocks noChangeAspect="1"/>
          </p:cNvPicPr>
          <p:nvPr/>
        </p:nvPicPr>
        <p:blipFill>
          <a:blip r:embed="rId2"/>
          <a:srcRect/>
          <a:stretch>
            <a:fillRect/>
          </a:stretch>
        </p:blipFill>
        <p:spPr bwMode="auto">
          <a:xfrm>
            <a:off x="4495800" y="304800"/>
            <a:ext cx="4267200" cy="3200400"/>
          </a:xfrm>
          <a:prstGeom prst="rect">
            <a:avLst/>
          </a:prstGeom>
          <a:noFill/>
          <a:ln w="9525">
            <a:noFill/>
            <a:miter lim="800000"/>
            <a:headEnd/>
            <a:tailEnd/>
          </a:ln>
        </p:spPr>
      </p:pic>
      <p:sp>
        <p:nvSpPr>
          <p:cNvPr id="2052" name="Rectangle 4"/>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p>
        </p:txBody>
      </p:sp>
      <p:sp>
        <p:nvSpPr>
          <p:cNvPr id="44036" name="Title 4"/>
          <p:cNvSpPr>
            <a:spLocks noGrp="1"/>
          </p:cNvSpPr>
          <p:nvPr>
            <p:ph type="ctrTitle"/>
          </p:nvPr>
        </p:nvSpPr>
        <p:spPr>
          <a:xfrm>
            <a:off x="762000" y="2362200"/>
            <a:ext cx="7772400" cy="1470025"/>
          </a:xfrm>
        </p:spPr>
        <p:txBody>
          <a:bodyPr/>
          <a:lstStyle/>
          <a:p>
            <a:r>
              <a:rPr lang="en-US" smtClean="0">
                <a:ea typeface="ＭＳ Ｐゴシック" charset="-128"/>
                <a:cs typeface="ＭＳ Ｐゴシック" charset="-128"/>
              </a:rPr>
              <a:t>SCANNING</a:t>
            </a:r>
          </a:p>
        </p:txBody>
      </p:sp>
      <p:pic>
        <p:nvPicPr>
          <p:cNvPr id="44037" name="Picture 6" descr="Picture 3.png"/>
          <p:cNvPicPr>
            <a:picLocks noChangeAspect="1"/>
          </p:cNvPicPr>
          <p:nvPr/>
        </p:nvPicPr>
        <p:blipFill>
          <a:blip r:embed="rId3"/>
          <a:srcRect/>
          <a:stretch>
            <a:fillRect/>
          </a:stretch>
        </p:blipFill>
        <p:spPr bwMode="auto">
          <a:xfrm>
            <a:off x="304800" y="228600"/>
            <a:ext cx="2819400" cy="858838"/>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grpId="0" nodeType="after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barn(outHorizontal)">
                                      <p:cBhvr>
                                        <p:cTn id="7"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2" grpId="0" animBg="1"/>
    </p:bld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5058" name="Rectangle 2"/>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p>
        </p:txBody>
      </p:sp>
      <p:sp>
        <p:nvSpPr>
          <p:cNvPr id="28675" name="Text Box 3"/>
          <p:cNvSpPr txBox="1">
            <a:spLocks noChangeArrowheads="1"/>
          </p:cNvSpPr>
          <p:nvPr/>
        </p:nvSpPr>
        <p:spPr bwMode="auto">
          <a:xfrm>
            <a:off x="1371600" y="1676400"/>
            <a:ext cx="6705600" cy="4032250"/>
          </a:xfrm>
          <a:prstGeom prst="rect">
            <a:avLst/>
          </a:prstGeom>
          <a:noFill/>
          <a:ln w="9525">
            <a:noFill/>
            <a:miter lim="800000"/>
            <a:headEnd/>
            <a:tailEnd/>
          </a:ln>
          <a:effectLst/>
        </p:spPr>
        <p:txBody>
          <a:bodyPr>
            <a:prstTxWarp prst="textNoShape">
              <a:avLst/>
            </a:prstTxWarp>
            <a:spAutoFit/>
          </a:bodyPr>
          <a:lstStyle/>
          <a:p>
            <a:pPr marL="514350" indent="-514350">
              <a:buFont typeface="Times" charset="0"/>
              <a:buAutoNum type="arabicPeriod"/>
            </a:pPr>
            <a:r>
              <a:rPr lang="en-GB" sz="3200" b="1">
                <a:latin typeface="Comic Sans MS" charset="0"/>
                <a:ea typeface="Times" charset="0"/>
                <a:cs typeface="Times" charset="0"/>
              </a:rPr>
              <a:t>Where </a:t>
            </a:r>
            <a:r>
              <a:rPr lang="en-GB" sz="3200">
                <a:latin typeface="Comic Sans MS" charset="0"/>
                <a:ea typeface="Times" charset="0"/>
                <a:cs typeface="Times" charset="0"/>
              </a:rPr>
              <a:t>did the first cell phones begin?</a:t>
            </a:r>
          </a:p>
          <a:p>
            <a:pPr marL="514350" indent="-514350">
              <a:buFont typeface="Times" charset="0"/>
              <a:buAutoNum type="arabicPeriod"/>
            </a:pPr>
            <a:r>
              <a:rPr lang="en-GB" sz="3200">
                <a:latin typeface="Comic Sans MS" charset="0"/>
                <a:ea typeface="Times" charset="0"/>
                <a:cs typeface="Times" charset="0"/>
              </a:rPr>
              <a:t>Name </a:t>
            </a:r>
            <a:r>
              <a:rPr lang="en-GB" sz="3200" b="1">
                <a:latin typeface="Comic Sans MS" charset="0"/>
                <a:ea typeface="Times" charset="0"/>
                <a:cs typeface="Times" charset="0"/>
              </a:rPr>
              <a:t>2 other features </a:t>
            </a:r>
            <a:r>
              <a:rPr lang="en-GB" sz="3200">
                <a:latin typeface="Comic Sans MS" charset="0"/>
                <a:ea typeface="Times" charset="0"/>
                <a:cs typeface="Times" charset="0"/>
              </a:rPr>
              <a:t>that started to be included in phones</a:t>
            </a:r>
          </a:p>
          <a:p>
            <a:pPr marL="514350" indent="-514350">
              <a:buFont typeface="Times" charset="0"/>
              <a:buAutoNum type="arabicPeriod"/>
            </a:pPr>
            <a:r>
              <a:rPr lang="en-GB" sz="3200">
                <a:latin typeface="Comic Sans MS" charset="0"/>
                <a:ea typeface="Times" charset="0"/>
                <a:cs typeface="Times" charset="0"/>
              </a:rPr>
              <a:t>Why are cell phones especially useful in </a:t>
            </a:r>
            <a:r>
              <a:rPr lang="en-GB" sz="3200" b="1">
                <a:latin typeface="Comic Sans MS" charset="0"/>
                <a:ea typeface="Times" charset="0"/>
                <a:cs typeface="Times" charset="0"/>
              </a:rPr>
              <a:t>some countries</a:t>
            </a:r>
            <a:r>
              <a:rPr lang="en-GB" sz="3200">
                <a:latin typeface="Comic Sans MS" charset="0"/>
                <a:ea typeface="Times" charset="0"/>
                <a:cs typeface="Times" charset="0"/>
              </a:rPr>
              <a:t>?</a:t>
            </a:r>
          </a:p>
          <a:p>
            <a:pPr marL="514350" indent="-514350"/>
            <a:endParaRPr lang="en-GB" sz="3200">
              <a:latin typeface="Comic Sans MS" charset="0"/>
              <a:ea typeface="Times" charset="0"/>
              <a:cs typeface="Times" charset="0"/>
            </a:endParaRPr>
          </a:p>
        </p:txBody>
      </p:sp>
      <p:pic>
        <p:nvPicPr>
          <p:cNvPr id="45060" name="Picture 6" descr="Picture 3.png"/>
          <p:cNvPicPr>
            <a:picLocks noChangeAspect="1"/>
          </p:cNvPicPr>
          <p:nvPr/>
        </p:nvPicPr>
        <p:blipFill>
          <a:blip r:embed="rId2"/>
          <a:srcRect/>
          <a:stretch>
            <a:fillRect/>
          </a:stretch>
        </p:blipFill>
        <p:spPr bwMode="auto">
          <a:xfrm>
            <a:off x="304800" y="228600"/>
            <a:ext cx="2819400" cy="858838"/>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animEffect transition="in" filter="slide(fromLeft)">
                                      <p:cBhvr>
                                        <p:cTn id="7" dur="500"/>
                                        <p:tgtEl>
                                          <p:spTgt spid="2867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28675">
                                            <p:txEl>
                                              <p:pRg st="1" end="1"/>
                                            </p:txEl>
                                          </p:spTgt>
                                        </p:tgtEl>
                                        <p:attrNameLst>
                                          <p:attrName>style.visibility</p:attrName>
                                        </p:attrNameLst>
                                      </p:cBhvr>
                                      <p:to>
                                        <p:strVal val="visible"/>
                                      </p:to>
                                    </p:set>
                                    <p:animEffect transition="in" filter="slide(fromLeft)">
                                      <p:cBhvr>
                                        <p:cTn id="12" dur="500"/>
                                        <p:tgtEl>
                                          <p:spTgt spid="2867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28675">
                                            <p:txEl>
                                              <p:pRg st="2" end="2"/>
                                            </p:txEl>
                                          </p:spTgt>
                                        </p:tgtEl>
                                        <p:attrNameLst>
                                          <p:attrName>style.visibility</p:attrName>
                                        </p:attrNameLst>
                                      </p:cBhvr>
                                      <p:to>
                                        <p:strVal val="visible"/>
                                      </p:to>
                                    </p:set>
                                    <p:animEffect transition="in" filter="slide(fromLeft)">
                                      <p:cBhvr>
                                        <p:cTn id="17" dur="500"/>
                                        <p:tgtEl>
                                          <p:spTgt spid="2867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p:bld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6082"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p>
        </p:txBody>
      </p:sp>
      <p:sp>
        <p:nvSpPr>
          <p:cNvPr id="46083" name="Text Box 4"/>
          <p:cNvSpPr txBox="1">
            <a:spLocks noChangeArrowheads="1"/>
          </p:cNvSpPr>
          <p:nvPr/>
        </p:nvSpPr>
        <p:spPr bwMode="auto">
          <a:xfrm>
            <a:off x="1295400" y="1447800"/>
            <a:ext cx="6705600" cy="4246563"/>
          </a:xfrm>
          <a:prstGeom prst="rect">
            <a:avLst/>
          </a:prstGeom>
          <a:noFill/>
          <a:ln w="9525">
            <a:noFill/>
            <a:miter lim="800000"/>
            <a:headEnd/>
            <a:tailEnd/>
          </a:ln>
        </p:spPr>
        <p:txBody>
          <a:bodyPr>
            <a:prstTxWarp prst="textNoShape">
              <a:avLst/>
            </a:prstTxWarp>
            <a:spAutoFit/>
          </a:bodyPr>
          <a:lstStyle/>
          <a:p>
            <a:r>
              <a:rPr lang="en-US" sz="1800" b="1" dirty="0"/>
              <a:t>Cellular telephones</a:t>
            </a:r>
          </a:p>
          <a:p>
            <a:endParaRPr lang="en-US" sz="1800" b="1" dirty="0" smtClean="0"/>
          </a:p>
          <a:p>
            <a:r>
              <a:rPr lang="en-US" sz="1800" dirty="0" smtClean="0"/>
              <a:t>The </a:t>
            </a:r>
            <a:r>
              <a:rPr lang="en-US" sz="1800" dirty="0"/>
              <a:t>first cellular telephone system began operation in Tokyo in 1979, and the first U.S. system began operation in 1983 in Chicago. A camera phone is a cellular phone that also has picture taking capabilities. Some camera phones have the capability to send these photos to another cellular phone or computer. Advances in digital technology and microelectronics has led to the inclusion of unrelated applications in cellular telephones, such as alarm clocks, calculators, Internet browsers, and voice memos for recording short verbal reminders, while at the same time making such telephones vulnerable to certain software viruses. In many countries with inadequate wire-based telephone networks, cellular telephone systems have provided a means of more quickly establishing a national telecommunications network.</a:t>
            </a:r>
            <a:endParaRPr lang="en-GB" sz="1800" b="1" dirty="0">
              <a:latin typeface="Comic Sans MS" charset="0"/>
              <a:ea typeface="Times" charset="0"/>
              <a:cs typeface="Times" charset="0"/>
            </a:endParaRPr>
          </a:p>
        </p:txBody>
      </p:sp>
      <p:pic>
        <p:nvPicPr>
          <p:cNvPr id="46084" name="Picture 6" descr="Picture 3.png"/>
          <p:cNvPicPr>
            <a:picLocks noChangeAspect="1"/>
          </p:cNvPicPr>
          <p:nvPr/>
        </p:nvPicPr>
        <p:blipFill>
          <a:blip r:embed="rId2"/>
          <a:srcRect/>
          <a:stretch>
            <a:fillRect/>
          </a:stretch>
        </p:blipFill>
        <p:spPr bwMode="auto">
          <a:xfrm>
            <a:off x="304800" y="228600"/>
            <a:ext cx="2819400" cy="858838"/>
          </a:xfrm>
          <a:prstGeom prst="rect">
            <a:avLst/>
          </a:prstGeom>
          <a:noFill/>
          <a:ln w="9525">
            <a:noFill/>
            <a:miter lim="800000"/>
            <a:headEnd/>
            <a:tailEnd/>
          </a:ln>
        </p:spPr>
      </p:pic>
      <p:sp>
        <p:nvSpPr>
          <p:cNvPr id="5" name="TextBox 4"/>
          <p:cNvSpPr txBox="1"/>
          <p:nvPr/>
        </p:nvSpPr>
        <p:spPr>
          <a:xfrm>
            <a:off x="6324600" y="766609"/>
            <a:ext cx="2209800" cy="923330"/>
          </a:xfrm>
          <a:prstGeom prst="rect">
            <a:avLst/>
          </a:prstGeom>
          <a:noFill/>
          <a:ln w="38100" cmpd="dbl">
            <a:solidFill>
              <a:schemeClr val="bg2"/>
            </a:solidFill>
          </a:ln>
        </p:spPr>
        <p:txBody>
          <a:bodyPr wrap="square" rtlCol="0">
            <a:spAutoFit/>
          </a:bodyPr>
          <a:lstStyle/>
          <a:p>
            <a:pPr algn="r"/>
            <a:r>
              <a:rPr lang="en-US" dirty="0" smtClean="0">
                <a:solidFill>
                  <a:srgbClr val="000000"/>
                </a:solidFill>
              </a:rPr>
              <a:t>1 -Where </a:t>
            </a:r>
            <a:r>
              <a:rPr lang="en-US" dirty="0" smtClean="0">
                <a:solidFill>
                  <a:srgbClr val="000000"/>
                </a:solidFill>
              </a:rPr>
              <a:t>begin? </a:t>
            </a:r>
            <a:endParaRPr lang="en-US" dirty="0" smtClean="0">
              <a:solidFill>
                <a:srgbClr val="000000"/>
              </a:solidFill>
            </a:endParaRPr>
          </a:p>
          <a:p>
            <a:pPr algn="r"/>
            <a:r>
              <a:rPr lang="en-US" dirty="0" smtClean="0">
                <a:solidFill>
                  <a:srgbClr val="000000"/>
                </a:solidFill>
              </a:rPr>
              <a:t>2 - Two </a:t>
            </a:r>
            <a:r>
              <a:rPr lang="en-US" dirty="0" smtClean="0">
                <a:solidFill>
                  <a:srgbClr val="000000"/>
                </a:solidFill>
              </a:rPr>
              <a:t>features? </a:t>
            </a:r>
            <a:endParaRPr lang="en-US" dirty="0" smtClean="0">
              <a:solidFill>
                <a:srgbClr val="000000"/>
              </a:solidFill>
            </a:endParaRPr>
          </a:p>
          <a:p>
            <a:pPr algn="r"/>
            <a:r>
              <a:rPr lang="en-US" dirty="0" smtClean="0">
                <a:solidFill>
                  <a:srgbClr val="000000"/>
                </a:solidFill>
              </a:rPr>
              <a:t>3 - Some </a:t>
            </a:r>
            <a:r>
              <a:rPr lang="en-US" dirty="0" smtClean="0">
                <a:solidFill>
                  <a:srgbClr val="000000"/>
                </a:solidFill>
              </a:rPr>
              <a:t>countries?</a:t>
            </a:r>
            <a:endParaRPr lang="en-US" dirty="0">
              <a:solidFill>
                <a:srgbClr val="00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6083"/>
                                        </p:tgtEl>
                                        <p:attrNameLst>
                                          <p:attrName>style.visibility</p:attrName>
                                        </p:attrNameLst>
                                      </p:cBhvr>
                                      <p:to>
                                        <p:strVal val="visible"/>
                                      </p:to>
                                    </p:set>
                                    <p:animEffect transition="in" filter="wipe(left)">
                                      <p:cBhvr>
                                        <p:cTn id="7" dur="500"/>
                                        <p:tgtEl>
                                          <p:spTgt spid="460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TotalTime>
  <Words>2536</Words>
  <Application>Microsoft Macintosh PowerPoint</Application>
  <PresentationFormat>On-screen Show (4:3)</PresentationFormat>
  <Paragraphs>90</Paragraphs>
  <Slides>35</Slides>
  <Notes>23</Notes>
  <HiddenSlides>0</HiddenSlides>
  <MMClips>0</MMClips>
  <ScaleCrop>false</ScaleCrop>
  <HeadingPairs>
    <vt:vector size="4" baseType="variant">
      <vt:variant>
        <vt:lpstr>Design Template</vt:lpstr>
      </vt:variant>
      <vt:variant>
        <vt:i4>1</vt:i4>
      </vt:variant>
      <vt:variant>
        <vt:lpstr>Slide Titles</vt:lpstr>
      </vt:variant>
      <vt:variant>
        <vt:i4>35</vt:i4>
      </vt:variant>
    </vt:vector>
  </HeadingPairs>
  <TitlesOfParts>
    <vt:vector size="36" baseType="lpstr">
      <vt:lpstr>Office Theme</vt:lpstr>
      <vt:lpstr>Reading Demo</vt:lpstr>
      <vt:lpstr>SKIMMING</vt:lpstr>
      <vt:lpstr>Slide 3</vt:lpstr>
      <vt:lpstr>Slide 4</vt:lpstr>
      <vt:lpstr>Slide 5</vt:lpstr>
      <vt:lpstr>Slide 6</vt:lpstr>
      <vt:lpstr>SCANNING</vt:lpstr>
      <vt:lpstr>Slide 8</vt:lpstr>
      <vt:lpstr>Slide 9</vt:lpstr>
      <vt:lpstr>  - what was Mr B’s sister called? - where did she live? - where did Young Mr B live?</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BUILDING TENSION</vt:lpstr>
      <vt:lpstr>Slide 26</vt:lpstr>
      <vt:lpstr>Slide 27</vt:lpstr>
      <vt:lpstr>Slide 28</vt:lpstr>
      <vt:lpstr>Slide 29</vt:lpstr>
      <vt:lpstr>Slide 30</vt:lpstr>
      <vt:lpstr>Slide 31</vt:lpstr>
      <vt:lpstr>Slide 32</vt:lpstr>
      <vt:lpstr>Slide 33</vt:lpstr>
      <vt:lpstr>BUILDING TENSION</vt:lpstr>
      <vt:lpstr>Reading Demo</vt:lpstr>
    </vt:vector>
  </TitlesOfParts>
  <Company>King Edward VI School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Geoff Barton</dc:creator>
  <cp:lastModifiedBy>Geoff Barton</cp:lastModifiedBy>
  <cp:revision>3</cp:revision>
  <dcterms:created xsi:type="dcterms:W3CDTF">2009-10-15T06:08:47Z</dcterms:created>
  <dcterms:modified xsi:type="dcterms:W3CDTF">2009-10-15T06:14:37Z</dcterms:modified>
</cp:coreProperties>
</file>