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7" r:id="rId13"/>
    <p:sldId id="268" r:id="rId14"/>
    <p:sldId id="269" r:id="rId15"/>
    <p:sldId id="276" r:id="rId16"/>
    <p:sldId id="270" r:id="rId17"/>
    <p:sldId id="266" r:id="rId18"/>
    <p:sldId id="271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3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811-9A5E-234B-8F6B-057D90D8867A}" type="datetimeFigureOut">
              <a:rPr lang="en-US" smtClean="0"/>
              <a:t>31/03/15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33B-8BE8-9145-ABF6-502F5959A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811-9A5E-234B-8F6B-057D90D8867A}" type="datetimeFigureOut">
              <a:rPr lang="en-US" smtClean="0"/>
              <a:t>31/03/15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33B-8BE8-9145-ABF6-502F5959A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811-9A5E-234B-8F6B-057D90D8867A}" type="datetimeFigureOut">
              <a:rPr lang="en-US" smtClean="0"/>
              <a:t>31/03/15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33B-8BE8-9145-ABF6-502F5959A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811-9A5E-234B-8F6B-057D90D8867A}" type="datetimeFigureOut">
              <a:rPr lang="en-US" smtClean="0"/>
              <a:t>31/03/15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33B-8BE8-9145-ABF6-502F5959A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3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811-9A5E-234B-8F6B-057D90D8867A}" type="datetimeFigureOut">
              <a:rPr lang="en-US" smtClean="0"/>
              <a:t>31/03/15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33B-8BE8-9145-ABF6-502F5959A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9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811-9A5E-234B-8F6B-057D90D8867A}" type="datetimeFigureOut">
              <a:rPr lang="en-US" smtClean="0"/>
              <a:t>31/03/15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33B-8BE8-9145-ABF6-502F5959A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6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811-9A5E-234B-8F6B-057D90D8867A}" type="datetimeFigureOut">
              <a:rPr lang="en-US" smtClean="0"/>
              <a:t>31/03/15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33B-8BE8-9145-ABF6-502F5959A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811-9A5E-234B-8F6B-057D90D8867A}" type="datetimeFigureOut">
              <a:rPr lang="en-US" smtClean="0"/>
              <a:t>31/03/15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33B-8BE8-9145-ABF6-502F5959A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2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811-9A5E-234B-8F6B-057D90D8867A}" type="datetimeFigureOut">
              <a:rPr lang="en-US" smtClean="0"/>
              <a:t>31/03/15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33B-8BE8-9145-ABF6-502F5959A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0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811-9A5E-234B-8F6B-057D90D8867A}" type="datetimeFigureOut">
              <a:rPr lang="en-US" smtClean="0"/>
              <a:t>31/03/15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33B-8BE8-9145-ABF6-502F5959A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811-9A5E-234B-8F6B-057D90D8867A}" type="datetimeFigureOut">
              <a:rPr lang="en-US" smtClean="0"/>
              <a:t>31/03/15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33B-8BE8-9145-ABF6-502F5959A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34811-9A5E-234B-8F6B-057D90D8867A}" type="datetimeFigureOut">
              <a:rPr lang="en-US" smtClean="0"/>
              <a:t>31/03/15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6233B-8BE8-9145-ABF6-502F5959A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6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IGCSE </a:t>
            </a:r>
            <a:br>
              <a:rPr lang="en-US" dirty="0" smtClean="0"/>
            </a:br>
            <a:r>
              <a:rPr lang="en-US" dirty="0" smtClean="0"/>
              <a:t>FUN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err="1" smtClean="0"/>
              <a:t>Mr</a:t>
            </a:r>
            <a:r>
              <a:rPr lang="en-US" dirty="0" smtClean="0"/>
              <a:t> B and </a:t>
            </a:r>
            <a:r>
              <a:rPr lang="en-US" dirty="0" err="1" smtClean="0"/>
              <a:t>Mr</a:t>
            </a:r>
            <a:r>
              <a:rPr lang="en-US" dirty="0" smtClean="0"/>
              <a:t>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1 at 08.48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44" y="744490"/>
            <a:ext cx="7073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1 at 08.4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78" y="1239606"/>
            <a:ext cx="7035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7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1 at 08.48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89" y="1678954"/>
            <a:ext cx="7670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2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1 at 08.48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97" y="1677756"/>
            <a:ext cx="72644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31 at 08.59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9" y="1150614"/>
            <a:ext cx="80137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0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1 at 08.4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08" y="1028893"/>
            <a:ext cx="75438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5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1 at 08.48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8" y="304800"/>
            <a:ext cx="7645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0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1 at 08.49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0" y="378218"/>
            <a:ext cx="70993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0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1 at 08.49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598717"/>
            <a:ext cx="79629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2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6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IGCSE </a:t>
            </a:r>
            <a:br>
              <a:rPr lang="en-US" dirty="0" smtClean="0"/>
            </a:br>
            <a:r>
              <a:rPr lang="en-US" dirty="0" smtClean="0"/>
              <a:t>FUN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err="1" smtClean="0"/>
              <a:t>Mr</a:t>
            </a:r>
            <a:r>
              <a:rPr lang="en-US" dirty="0" smtClean="0"/>
              <a:t> B and </a:t>
            </a:r>
            <a:r>
              <a:rPr lang="en-US" dirty="0" err="1" smtClean="0"/>
              <a:t>Mr</a:t>
            </a:r>
            <a:r>
              <a:rPr lang="en-US" dirty="0" smtClean="0"/>
              <a:t>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7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1 at 08.1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9" y="770443"/>
            <a:ext cx="77724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6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31 at 08.17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" y="223767"/>
            <a:ext cx="9269106" cy="66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1 at 08.47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20" y="1146291"/>
            <a:ext cx="7594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5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1 at 08.47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8" y="1558028"/>
            <a:ext cx="69596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7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1 at 08.47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3" y="2719893"/>
            <a:ext cx="69977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9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31 at 08.59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78" y="0"/>
            <a:ext cx="7326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9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1 at 08.47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13" y="485246"/>
            <a:ext cx="60325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0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31 at 08.48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1729571"/>
            <a:ext cx="72517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5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14</Words>
  <Application>Microsoft Macintosh PowerPoint</Application>
  <PresentationFormat>On-screen Show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IGCSE  FUN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IGCSE  FUN DAY</vt:lpstr>
    </vt:vector>
  </TitlesOfParts>
  <Company>King Edward VI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IGCSE  FUN DAY</dc:title>
  <dc:creator>Geoff Barton</dc:creator>
  <cp:lastModifiedBy>Geoff Barton</cp:lastModifiedBy>
  <cp:revision>5</cp:revision>
  <dcterms:created xsi:type="dcterms:W3CDTF">2015-03-31T06:44:12Z</dcterms:created>
  <dcterms:modified xsi:type="dcterms:W3CDTF">2015-03-31T12:56:57Z</dcterms:modified>
</cp:coreProperties>
</file>