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9" r:id="rId4"/>
    <p:sldId id="258" r:id="rId5"/>
    <p:sldId id="262" r:id="rId6"/>
    <p:sldId id="260" r:id="rId7"/>
    <p:sldId id="263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12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3365F9-C843-AB4F-8D6E-EBBB4FEE2757}" type="datetimeFigureOut">
              <a:rPr lang="en-US" smtClean="0"/>
              <a:t>06/03/15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17E83E-EC27-F741-B034-48EB852BE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558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17E83E-EC27-F741-B034-48EB852BE44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9980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= self-</a:t>
            </a:r>
            <a:r>
              <a:rPr lang="en-US" dirty="0" err="1" smtClean="0"/>
              <a:t>reg</a:t>
            </a:r>
            <a:r>
              <a:rPr lang="en-US" dirty="0" smtClean="0"/>
              <a:t>; clarity – short and long; and </a:t>
            </a:r>
            <a:r>
              <a:rPr lang="en-US" dirty="0" err="1" smtClean="0"/>
              <a:t>para</a:t>
            </a:r>
            <a:r>
              <a:rPr lang="en-US" dirty="0" smtClean="0"/>
              <a:t>; 3 – vocab and attitude.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17E83E-EC27-F741-B034-48EB852BE44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187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= self-</a:t>
            </a:r>
            <a:r>
              <a:rPr lang="en-US" dirty="0" err="1" smtClean="0"/>
              <a:t>reg</a:t>
            </a:r>
            <a:r>
              <a:rPr lang="en-US" dirty="0" smtClean="0"/>
              <a:t>; clarity – short and long; and </a:t>
            </a:r>
            <a:r>
              <a:rPr lang="en-US" dirty="0" err="1" smtClean="0"/>
              <a:t>para</a:t>
            </a:r>
            <a:r>
              <a:rPr lang="en-US" dirty="0" smtClean="0"/>
              <a:t>; 3 – vocab and attitude.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17E83E-EC27-F741-B034-48EB852BE44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187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= self-</a:t>
            </a:r>
            <a:r>
              <a:rPr lang="en-US" dirty="0" err="1" smtClean="0"/>
              <a:t>reg</a:t>
            </a:r>
            <a:r>
              <a:rPr lang="en-US" dirty="0" smtClean="0"/>
              <a:t>; clarity – short and long; and </a:t>
            </a:r>
            <a:r>
              <a:rPr lang="en-US" dirty="0" err="1" smtClean="0"/>
              <a:t>para</a:t>
            </a:r>
            <a:r>
              <a:rPr lang="en-US" dirty="0" smtClean="0"/>
              <a:t>; 3 – vocab and attitude.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17E83E-EC27-F741-B034-48EB852BE44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187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42113-6DD3-FA49-8BC9-32446703C64F}" type="datetimeFigureOut">
              <a:rPr lang="en-US" smtClean="0"/>
              <a:t>06/03/15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A9D31-8345-C54A-910F-FBF3097B1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1251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42113-6DD3-FA49-8BC9-32446703C64F}" type="datetimeFigureOut">
              <a:rPr lang="en-US" smtClean="0"/>
              <a:t>06/03/15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A9D31-8345-C54A-910F-FBF3097B1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066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42113-6DD3-FA49-8BC9-32446703C64F}" type="datetimeFigureOut">
              <a:rPr lang="en-US" smtClean="0"/>
              <a:t>06/03/15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A9D31-8345-C54A-910F-FBF3097B1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049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42113-6DD3-FA49-8BC9-32446703C64F}" type="datetimeFigureOut">
              <a:rPr lang="en-US" smtClean="0"/>
              <a:t>06/03/15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A9D31-8345-C54A-910F-FBF3097B1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626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42113-6DD3-FA49-8BC9-32446703C64F}" type="datetimeFigureOut">
              <a:rPr lang="en-US" smtClean="0"/>
              <a:t>06/03/15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A9D31-8345-C54A-910F-FBF3097B1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8253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42113-6DD3-FA49-8BC9-32446703C64F}" type="datetimeFigureOut">
              <a:rPr lang="en-US" smtClean="0"/>
              <a:t>06/03/15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A9D31-8345-C54A-910F-FBF3097B1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985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42113-6DD3-FA49-8BC9-32446703C64F}" type="datetimeFigureOut">
              <a:rPr lang="en-US" smtClean="0"/>
              <a:t>06/03/15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A9D31-8345-C54A-910F-FBF3097B1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8296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42113-6DD3-FA49-8BC9-32446703C64F}" type="datetimeFigureOut">
              <a:rPr lang="en-US" smtClean="0"/>
              <a:t>06/03/15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A9D31-8345-C54A-910F-FBF3097B1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7004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42113-6DD3-FA49-8BC9-32446703C64F}" type="datetimeFigureOut">
              <a:rPr lang="en-US" smtClean="0"/>
              <a:t>06/03/15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A9D31-8345-C54A-910F-FBF3097B1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65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42113-6DD3-FA49-8BC9-32446703C64F}" type="datetimeFigureOut">
              <a:rPr lang="en-US" smtClean="0"/>
              <a:t>06/03/15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A9D31-8345-C54A-910F-FBF3097B1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902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42113-6DD3-FA49-8BC9-32446703C64F}" type="datetimeFigureOut">
              <a:rPr lang="en-US" smtClean="0"/>
              <a:t>06/03/15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A9D31-8345-C54A-910F-FBF3097B1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6850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42113-6DD3-FA49-8BC9-32446703C64F}" type="datetimeFigureOut">
              <a:rPr lang="en-US" smtClean="0"/>
              <a:t>06/03/15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A9D31-8345-C54A-910F-FBF3097B1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158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English Writing Fun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00450"/>
            <a:ext cx="6400800" cy="17526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Mr</a:t>
            </a:r>
            <a:r>
              <a:rPr lang="en-US" dirty="0" smtClean="0"/>
              <a:t> B </a:t>
            </a:r>
            <a:r>
              <a:rPr lang="en-US" dirty="0" err="1" smtClean="0"/>
              <a:t>Masterclass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819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4851" y="482989"/>
            <a:ext cx="7726568" cy="6001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English Exam</a:t>
            </a:r>
          </a:p>
          <a:p>
            <a:pPr algn="ctr"/>
            <a:r>
              <a:rPr lang="en-GB" sz="3200" b="1" dirty="0" smtClean="0"/>
              <a:t>Essentials:</a:t>
            </a:r>
          </a:p>
          <a:p>
            <a:pPr algn="ctr"/>
            <a:endParaRPr lang="en-GB" sz="3200" b="1" dirty="0"/>
          </a:p>
          <a:p>
            <a:pPr algn="ctr"/>
            <a:endParaRPr lang="en-GB" sz="3200" b="1" dirty="0" smtClean="0"/>
          </a:p>
          <a:p>
            <a:pPr marL="342900" indent="-342900">
              <a:buFont typeface="Arial"/>
              <a:buChar char="•"/>
            </a:pPr>
            <a:r>
              <a:rPr lang="en-GB" sz="3200" b="1" dirty="0" smtClean="0"/>
              <a:t>Tuesday 2 June 2015</a:t>
            </a:r>
          </a:p>
          <a:p>
            <a:pPr marL="342900" indent="-342900">
              <a:buFont typeface="Arial"/>
              <a:buChar char="•"/>
            </a:pPr>
            <a:r>
              <a:rPr lang="en-GB" sz="3200" b="1" dirty="0" smtClean="0"/>
              <a:t>9:15 am</a:t>
            </a:r>
          </a:p>
          <a:p>
            <a:pPr marL="342900" indent="-342900">
              <a:buFont typeface="Arial"/>
              <a:buChar char="•"/>
            </a:pPr>
            <a:r>
              <a:rPr lang="en-GB" sz="3200" b="1" dirty="0" smtClean="0"/>
              <a:t>2 hours 15 minutes:</a:t>
            </a:r>
          </a:p>
          <a:p>
            <a:endParaRPr lang="en-GB" sz="3200" b="1" dirty="0" smtClean="0"/>
          </a:p>
          <a:p>
            <a:pPr marL="800100" lvl="1" indent="-342900">
              <a:buFont typeface="Arial"/>
              <a:buChar char="•"/>
            </a:pPr>
            <a:r>
              <a:rPr lang="en-GB" sz="3200" b="1" dirty="0" smtClean="0"/>
              <a:t>1 hour 15 READING</a:t>
            </a:r>
          </a:p>
          <a:p>
            <a:pPr marL="800100" lvl="1" indent="-342900">
              <a:buFont typeface="Arial"/>
              <a:buChar char="•"/>
            </a:pPr>
            <a:r>
              <a:rPr lang="en-GB" sz="3200" b="1" dirty="0" smtClean="0"/>
              <a:t>1 hour WRITING</a:t>
            </a:r>
          </a:p>
          <a:p>
            <a:pPr algn="ctr"/>
            <a:endParaRPr lang="en-GB" sz="3200" b="1" dirty="0" smtClean="0"/>
          </a:p>
          <a:p>
            <a:pPr algn="ctr"/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3096311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bldLvl="4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4851" y="1073309"/>
            <a:ext cx="77265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QUESTION 5:	Writing to explain or describe (16 marks)</a:t>
            </a:r>
            <a:endParaRPr lang="en-GB" sz="2400" dirty="0"/>
          </a:p>
          <a:p>
            <a:r>
              <a:rPr lang="en-US" sz="2400" dirty="0"/>
              <a:t> </a:t>
            </a:r>
            <a:endParaRPr lang="en-GB" sz="2400" dirty="0"/>
          </a:p>
          <a:p>
            <a:pPr marL="285750" lvl="0" indent="-285750">
              <a:buFont typeface="Arial"/>
              <a:buChar char="•"/>
            </a:pPr>
            <a:r>
              <a:rPr lang="en-US" sz="2400" dirty="0"/>
              <a:t>You might be required to write a letter or an article or a </a:t>
            </a:r>
            <a:r>
              <a:rPr lang="en-US" sz="2400" dirty="0" smtClean="0"/>
              <a:t>blog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25 minutes</a:t>
            </a:r>
            <a:endParaRPr lang="en-GB" sz="2400" dirty="0"/>
          </a:p>
        </p:txBody>
      </p:sp>
      <p:pic>
        <p:nvPicPr>
          <p:cNvPr id="3" name="Picture 2" descr="Macintosh SSHD:Users:geoff:Desktop:Screen Shot 2014-05-01 at 07.16.04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285" y="3435427"/>
            <a:ext cx="8111134" cy="270032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sx="108000" sy="108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88367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4851" y="1073309"/>
            <a:ext cx="77265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QUESTION 6:	Writing to persuade or </a:t>
            </a:r>
            <a:r>
              <a:rPr lang="en-US" sz="2400" b="1" dirty="0" smtClean="0"/>
              <a:t>advise (24 marks)</a:t>
            </a:r>
            <a:endParaRPr lang="en-GB" sz="2400" dirty="0"/>
          </a:p>
          <a:p>
            <a:r>
              <a:rPr lang="en-US" sz="2400" dirty="0"/>
              <a:t> </a:t>
            </a:r>
            <a:endParaRPr lang="en-GB" sz="2400" dirty="0"/>
          </a:p>
          <a:p>
            <a:pPr marL="342900" lvl="0" indent="-342900">
              <a:buFont typeface="Arial"/>
              <a:buChar char="•"/>
            </a:pPr>
            <a:r>
              <a:rPr lang="en-US" sz="2400" dirty="0"/>
              <a:t>W</a:t>
            </a:r>
            <a:r>
              <a:rPr lang="en-US" sz="2400" dirty="0" smtClean="0"/>
              <a:t>rite </a:t>
            </a:r>
            <a:r>
              <a:rPr lang="en-US" sz="2400" dirty="0"/>
              <a:t>an article (most likely) or blog or speech</a:t>
            </a:r>
            <a:endParaRPr lang="en-GB" sz="2400" dirty="0"/>
          </a:p>
          <a:p>
            <a:pPr marL="342900" lvl="0" indent="-342900">
              <a:buFont typeface="Arial"/>
              <a:buChar char="•"/>
            </a:pPr>
            <a:r>
              <a:rPr lang="en-US" sz="2400" dirty="0"/>
              <a:t>Y</a:t>
            </a:r>
            <a:r>
              <a:rPr lang="en-US" sz="2400" dirty="0" smtClean="0"/>
              <a:t>ou </a:t>
            </a:r>
            <a:r>
              <a:rPr lang="en-US" sz="2400" dirty="0"/>
              <a:t>are expressing your opinion</a:t>
            </a:r>
            <a:endParaRPr lang="en-GB" sz="2400" dirty="0"/>
          </a:p>
          <a:p>
            <a:endParaRPr lang="en-GB" sz="2400" dirty="0" smtClean="0"/>
          </a:p>
          <a:p>
            <a:r>
              <a:rPr lang="en-GB" sz="2400" dirty="0" smtClean="0"/>
              <a:t>35 minutes</a:t>
            </a:r>
            <a:endParaRPr lang="en-GB" sz="2400" dirty="0"/>
          </a:p>
        </p:txBody>
      </p:sp>
      <p:pic>
        <p:nvPicPr>
          <p:cNvPr id="3" name="Picture 2" descr="Macintosh SSHD:Users:geoff:Desktop:Screen Shot 2014-05-01 at 07.16.14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51" y="3560518"/>
            <a:ext cx="7494056" cy="258712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sx="108000" sy="108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513298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4851" y="2844269"/>
            <a:ext cx="77265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smtClean="0"/>
              <a:t>Practice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7998655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4851" y="2200284"/>
            <a:ext cx="7726568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smtClean="0"/>
              <a:t>1: Accuracy</a:t>
            </a:r>
          </a:p>
          <a:p>
            <a:pPr algn="ctr"/>
            <a:r>
              <a:rPr lang="en-GB" sz="5400" b="1" dirty="0" smtClean="0"/>
              <a:t>2: Clarity</a:t>
            </a:r>
          </a:p>
          <a:p>
            <a:pPr algn="ctr"/>
            <a:r>
              <a:rPr lang="en-GB" sz="5400" b="1" dirty="0" smtClean="0"/>
              <a:t>3: Interestingness</a:t>
            </a:r>
          </a:p>
          <a:p>
            <a:pPr algn="ctr"/>
            <a:endParaRPr lang="en-GB" sz="3200" b="1" dirty="0" smtClean="0"/>
          </a:p>
          <a:p>
            <a:pPr algn="ctr"/>
            <a:endParaRPr lang="en-GB" sz="3200" b="1" dirty="0" smtClean="0"/>
          </a:p>
          <a:p>
            <a:pPr algn="ctr"/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2217188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4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4851" y="2683273"/>
            <a:ext cx="7726568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smtClean="0"/>
              <a:t>So what do we need to do to help you with this?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9553320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English Writing Fun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00450"/>
            <a:ext cx="6400800" cy="17526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Mr</a:t>
            </a:r>
            <a:r>
              <a:rPr lang="en-US" dirty="0" smtClean="0"/>
              <a:t> B </a:t>
            </a:r>
            <a:r>
              <a:rPr lang="en-US" dirty="0" err="1" smtClean="0"/>
              <a:t>Masterclass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856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134</Words>
  <Application>Microsoft Macintosh PowerPoint</Application>
  <PresentationFormat>On-screen Show (4:3)</PresentationFormat>
  <Paragraphs>37</Paragraphs>
  <Slides>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English Writing Fun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English Writing Fun</vt:lpstr>
    </vt:vector>
  </TitlesOfParts>
  <Company>King Edward VI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Writing Fun</dc:title>
  <dc:creator>Geoff Barton</dc:creator>
  <cp:lastModifiedBy>Geoff Barton</cp:lastModifiedBy>
  <cp:revision>6</cp:revision>
  <dcterms:created xsi:type="dcterms:W3CDTF">2015-03-06T08:03:06Z</dcterms:created>
  <dcterms:modified xsi:type="dcterms:W3CDTF">2015-03-06T11:49:51Z</dcterms:modified>
</cp:coreProperties>
</file>