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77" r:id="rId3"/>
    <p:sldId id="282" r:id="rId4"/>
    <p:sldId id="283" r:id="rId5"/>
    <p:sldId id="284" r:id="rId6"/>
    <p:sldId id="285" r:id="rId7"/>
    <p:sldId id="286" r:id="rId8"/>
    <p:sldId id="299" r:id="rId9"/>
    <p:sldId id="287" r:id="rId10"/>
    <p:sldId id="295" r:id="rId11"/>
    <p:sldId id="296" r:id="rId12"/>
    <p:sldId id="297" r:id="rId13"/>
    <p:sldId id="298" r:id="rId14"/>
    <p:sldId id="279" r:id="rId15"/>
    <p:sldId id="261" r:id="rId16"/>
    <p:sldId id="265" r:id="rId17"/>
    <p:sldId id="262" r:id="rId18"/>
    <p:sldId id="270" r:id="rId19"/>
    <p:sldId id="268" r:id="rId20"/>
    <p:sldId id="266" r:id="rId21"/>
    <p:sldId id="267" r:id="rId22"/>
    <p:sldId id="269" r:id="rId23"/>
    <p:sldId id="271" r:id="rId24"/>
    <p:sldId id="272" r:id="rId25"/>
    <p:sldId id="258" r:id="rId26"/>
    <p:sldId id="264" r:id="rId27"/>
    <p:sldId id="263" r:id="rId28"/>
    <p:sldId id="273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615B-A2D8-F749-A876-B9FC26DBD9AC}" type="datetimeFigureOut">
              <a:rPr lang="en-US" smtClean="0"/>
              <a:t>5/9/10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1957-F293-D043-BC16-17AEA4E919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9257" y="522674"/>
            <a:ext cx="6118173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0816" y="902037"/>
            <a:ext cx="298607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3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79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See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97" y="665337"/>
            <a:ext cx="3135703" cy="49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Hear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86" y="2692640"/>
            <a:ext cx="4165360" cy="416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Memorise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79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See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1: </a:t>
            </a:r>
            <a:r>
              <a:rPr lang="en-US" sz="11500" dirty="0" smtClean="0">
                <a:solidFill>
                  <a:srgbClr val="FF0000"/>
                </a:solidFill>
              </a:rPr>
              <a:t>Be</a:t>
            </a:r>
            <a:r>
              <a:rPr lang="en-US" sz="11500" dirty="0" smtClean="0"/>
              <a:t>-lie-</a:t>
            </a:r>
            <a:r>
              <a:rPr lang="en-US" sz="11500" dirty="0" smtClean="0">
                <a:solidFill>
                  <a:srgbClr val="FF0000"/>
                </a:solidFill>
              </a:rPr>
              <a:t>ve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2</a:t>
            </a:r>
            <a:r>
              <a:rPr lang="en-US" sz="9600" dirty="0" smtClean="0"/>
              <a:t>: </a:t>
            </a:r>
            <a:r>
              <a:rPr lang="en-US" sz="11500" dirty="0" smtClean="0">
                <a:solidFill>
                  <a:srgbClr val="FF0000"/>
                </a:solidFill>
              </a:rPr>
              <a:t>Bu</a:t>
            </a:r>
            <a:r>
              <a:rPr lang="en-US" sz="11500" dirty="0" smtClean="0"/>
              <a:t>-sin-</a:t>
            </a:r>
            <a:r>
              <a:rPr lang="en-US" sz="11500" dirty="0" err="1" smtClean="0">
                <a:solidFill>
                  <a:srgbClr val="FF0000"/>
                </a:solidFill>
              </a:rPr>
              <a:t>ess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3</a:t>
            </a:r>
            <a:r>
              <a:rPr lang="en-US" sz="9600" dirty="0" smtClean="0"/>
              <a:t>: </a:t>
            </a:r>
            <a:r>
              <a:rPr lang="en-US" sz="11500" dirty="0" smtClean="0">
                <a:solidFill>
                  <a:srgbClr val="FF0000"/>
                </a:solidFill>
              </a:rPr>
              <a:t>Se</a:t>
            </a:r>
            <a:r>
              <a:rPr lang="en-US" sz="11500" dirty="0" smtClean="0"/>
              <a:t>-</a:t>
            </a:r>
            <a:r>
              <a:rPr lang="en-US" sz="11500" dirty="0" err="1" smtClean="0"/>
              <a:t>para-</a:t>
            </a:r>
            <a:r>
              <a:rPr lang="en-US" sz="11500" dirty="0" err="1" smtClean="0">
                <a:solidFill>
                  <a:srgbClr val="FF0000"/>
                </a:solidFill>
              </a:rPr>
              <a:t>te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99826"/>
            <a:ext cx="91440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4: </a:t>
            </a:r>
            <a:r>
              <a:rPr lang="en-US" sz="9600" dirty="0" err="1" smtClean="0">
                <a:solidFill>
                  <a:srgbClr val="FF0000"/>
                </a:solidFill>
              </a:rPr>
              <a:t>Envi</a:t>
            </a:r>
            <a:r>
              <a:rPr lang="en-US" sz="9600" dirty="0" err="1" smtClean="0"/>
              <a:t>-ron-</a:t>
            </a:r>
            <a:r>
              <a:rPr lang="en-US" sz="9600" dirty="0" err="1" smtClean="0">
                <a:solidFill>
                  <a:srgbClr val="FF0000"/>
                </a:solidFill>
              </a:rPr>
              <a:t>ment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497" y="665337"/>
            <a:ext cx="3135703" cy="4927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Hear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7645" y="522674"/>
            <a:ext cx="3069785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59" y="2299826"/>
            <a:ext cx="8846541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5: </a:t>
            </a:r>
            <a:r>
              <a:rPr lang="en-US" sz="9600" dirty="0" err="1" smtClean="0"/>
              <a:t>Govern</a:t>
            </a:r>
            <a:r>
              <a:rPr lang="en-US" sz="9600" dirty="0" err="1" smtClean="0">
                <a:solidFill>
                  <a:srgbClr val="FF0000"/>
                </a:solidFill>
              </a:rPr>
              <a:t>+</a:t>
            </a:r>
            <a:r>
              <a:rPr lang="en-US" sz="9600" dirty="0" err="1" smtClean="0"/>
              <a:t>ment</a:t>
            </a:r>
            <a:endParaRPr lang="en-US" sz="9600" dirty="0"/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6</a:t>
            </a:r>
            <a:r>
              <a:rPr lang="en-US" sz="9600" dirty="0" smtClean="0"/>
              <a:t>: </a:t>
            </a:r>
            <a:r>
              <a:rPr lang="en-US" sz="9600" dirty="0" smtClean="0">
                <a:solidFill>
                  <a:srgbClr val="FF0000"/>
                </a:solidFill>
              </a:rPr>
              <a:t>Feb</a:t>
            </a:r>
            <a:r>
              <a:rPr lang="en-US" sz="9600" dirty="0" smtClean="0"/>
              <a:t>-RU-</a:t>
            </a:r>
            <a:r>
              <a:rPr lang="en-US" sz="9600" dirty="0" err="1" smtClean="0">
                <a:solidFill>
                  <a:srgbClr val="FF0000"/>
                </a:solidFill>
              </a:rPr>
              <a:t>ary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7</a:t>
            </a:r>
            <a:r>
              <a:rPr lang="en-US" sz="9600" dirty="0" smtClean="0"/>
              <a:t>: </a:t>
            </a:r>
            <a:r>
              <a:rPr lang="en-US" sz="9600" dirty="0" err="1" smtClean="0">
                <a:solidFill>
                  <a:srgbClr val="000000"/>
                </a:solidFill>
              </a:rPr>
              <a:t>Happen</a:t>
            </a:r>
            <a:r>
              <a:rPr lang="en-US" sz="9600" dirty="0" err="1" smtClean="0">
                <a:solidFill>
                  <a:srgbClr val="FF0000"/>
                </a:solidFill>
              </a:rPr>
              <a:t>+</a:t>
            </a:r>
            <a:r>
              <a:rPr lang="en-US" sz="9600" dirty="0" err="1" smtClean="0">
                <a:solidFill>
                  <a:srgbClr val="000000"/>
                </a:solidFill>
              </a:rPr>
              <a:t>ed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/>
              <a:t>8</a:t>
            </a:r>
            <a:r>
              <a:rPr lang="en-US" sz="9600" dirty="0" smtClean="0"/>
              <a:t>: </a:t>
            </a:r>
            <a:r>
              <a:rPr lang="en-US" sz="9600" dirty="0" err="1" smtClean="0">
                <a:solidFill>
                  <a:srgbClr val="000000"/>
                </a:solidFill>
              </a:rPr>
              <a:t>Su</a:t>
            </a:r>
            <a:r>
              <a:rPr lang="en-US" sz="9600" dirty="0" err="1" smtClean="0">
                <a:solidFill>
                  <a:srgbClr val="FF0000"/>
                </a:solidFill>
              </a:rPr>
              <a:t>r+</a:t>
            </a:r>
            <a:r>
              <a:rPr lang="en-US" sz="9600" dirty="0" err="1" smtClean="0">
                <a:solidFill>
                  <a:srgbClr val="000000"/>
                </a:solidFill>
              </a:rPr>
              <a:t>prise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9</a:t>
            </a:r>
            <a:r>
              <a:rPr lang="en-US" sz="9600" dirty="0" smtClean="0"/>
              <a:t>: </a:t>
            </a:r>
            <a:r>
              <a:rPr lang="en-US" sz="9600" dirty="0" smtClean="0">
                <a:solidFill>
                  <a:srgbClr val="000000"/>
                </a:solidFill>
              </a:rPr>
              <a:t>In</a:t>
            </a:r>
            <a:r>
              <a:rPr lang="en-US" sz="9600" dirty="0" smtClean="0">
                <a:solidFill>
                  <a:srgbClr val="FF0000"/>
                </a:solidFill>
              </a:rPr>
              <a:t>ter</a:t>
            </a:r>
            <a:r>
              <a:rPr lang="en-US" sz="9600" dirty="0" smtClean="0">
                <a:solidFill>
                  <a:srgbClr val="000000"/>
                </a:solidFill>
              </a:rPr>
              <a:t>esting</a:t>
            </a:r>
            <a:endParaRPr lang="en-US" sz="9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86" y="2692640"/>
            <a:ext cx="4165360" cy="416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err="1" smtClean="0"/>
              <a:t>Memorise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299826"/>
            <a:ext cx="9438599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10</a:t>
            </a:r>
            <a:r>
              <a:rPr lang="en-US" sz="8800" dirty="0" smtClean="0"/>
              <a:t>: </a:t>
            </a:r>
            <a:r>
              <a:rPr lang="en-US" sz="8800" dirty="0" smtClean="0">
                <a:solidFill>
                  <a:srgbClr val="FF0000"/>
                </a:solidFill>
              </a:rPr>
              <a:t>A</a:t>
            </a:r>
            <a:r>
              <a:rPr lang="en-US" sz="8800" u="sng" dirty="0" smtClean="0"/>
              <a:t>cc</a:t>
            </a:r>
            <a:r>
              <a:rPr lang="en-US" sz="8800" dirty="0" smtClean="0">
                <a:solidFill>
                  <a:srgbClr val="FF0000"/>
                </a:solidFill>
              </a:rPr>
              <a:t>o</a:t>
            </a:r>
            <a:r>
              <a:rPr lang="en-US" sz="8800" u="sng" dirty="0" smtClean="0">
                <a:solidFill>
                  <a:srgbClr val="000000"/>
                </a:solidFill>
              </a:rPr>
              <a:t>mm</a:t>
            </a:r>
            <a:r>
              <a:rPr lang="en-US" sz="8800" dirty="0" smtClean="0">
                <a:solidFill>
                  <a:srgbClr val="FF0000"/>
                </a:solidFill>
              </a:rPr>
              <a:t>odation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74" y="3769851"/>
            <a:ext cx="2575570" cy="1966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044" y="3769851"/>
            <a:ext cx="2431790" cy="182384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70" y="2299826"/>
            <a:ext cx="898383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11: </a:t>
            </a:r>
            <a:r>
              <a:rPr lang="en-US" sz="11500" dirty="0" smtClean="0"/>
              <a:t>Ski</a:t>
            </a:r>
            <a:r>
              <a:rPr lang="en-US" sz="11500" dirty="0" smtClean="0">
                <a:solidFill>
                  <a:srgbClr val="FF0000"/>
                </a:solidFill>
              </a:rPr>
              <a:t>l</a:t>
            </a:r>
            <a:r>
              <a:rPr lang="en-US" sz="11500" dirty="0" smtClean="0"/>
              <a:t>fu</a:t>
            </a:r>
            <a:r>
              <a:rPr lang="en-US" sz="11500" dirty="0" smtClean="0">
                <a:solidFill>
                  <a:srgbClr val="FF0000"/>
                </a:solidFill>
              </a:rPr>
              <a:t>l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09" y="3769851"/>
            <a:ext cx="2831796" cy="283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70" y="2299826"/>
            <a:ext cx="898383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12: </a:t>
            </a:r>
            <a:r>
              <a:rPr lang="en-US" sz="11500" dirty="0" smtClean="0"/>
              <a:t>Necessary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53" y="274712"/>
            <a:ext cx="3037671" cy="2025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736" y="3947462"/>
            <a:ext cx="2810373" cy="210778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1: You’re better at spelling than you think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9257" y="522674"/>
            <a:ext cx="6118173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2001" y="902037"/>
            <a:ext cx="72961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Test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2: People judge us by appearances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3: A small number of words make a big difference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4: There are 3 easy ways to improve your spelling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5: Stop thinking that spelling is linked to intelligence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9826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dirty="0" smtClean="0"/>
              <a:t>Spelling is not about intelligence</a:t>
            </a:r>
            <a:endParaRPr lang="en-US" sz="11500" dirty="0"/>
          </a:p>
        </p:txBody>
      </p:sp>
      <p:sp>
        <p:nvSpPr>
          <p:cNvPr id="3" name="Rectangle 2"/>
          <p:cNvSpPr/>
          <p:nvPr/>
        </p:nvSpPr>
        <p:spPr>
          <a:xfrm>
            <a:off x="446188" y="2299825"/>
            <a:ext cx="8283086" cy="3775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9257" y="522674"/>
            <a:ext cx="6118173" cy="17771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2001" y="902037"/>
            <a:ext cx="72961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Test</a:t>
            </a:r>
            <a:endParaRPr lang="en-US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761" y="2448571"/>
            <a:ext cx="507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TEST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150</Words>
  <Application>Microsoft Macintosh PowerPoint</Application>
  <PresentationFormat>On-screen Show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Spelling is not about intelligence</vt:lpstr>
      <vt:lpstr>Spelling is not about intelligence</vt:lpstr>
      <vt:lpstr>1: You’re better at spelling than you think</vt:lpstr>
      <vt:lpstr>2: People judge us by appearances</vt:lpstr>
      <vt:lpstr>3: A small number of words make a big difference</vt:lpstr>
      <vt:lpstr>4: There are 3 easy ways to improve your spelling</vt:lpstr>
      <vt:lpstr>5: Stop thinking that spelling is linked to intelligence</vt:lpstr>
      <vt:lpstr>Spelling is not about intelligence</vt:lpstr>
      <vt:lpstr>Slide 9</vt:lpstr>
      <vt:lpstr>Spelling is not about intelligence</vt:lpstr>
      <vt:lpstr>See</vt:lpstr>
      <vt:lpstr>Hear</vt:lpstr>
      <vt:lpstr>Memorise</vt:lpstr>
      <vt:lpstr>See</vt:lpstr>
      <vt:lpstr>1: Be-lie-ve</vt:lpstr>
      <vt:lpstr>2: Bu-sin-ess</vt:lpstr>
      <vt:lpstr>3: Se-para-te</vt:lpstr>
      <vt:lpstr>4: Envi-ron-ment</vt:lpstr>
      <vt:lpstr>Hear</vt:lpstr>
      <vt:lpstr>5: Govern+ment</vt:lpstr>
      <vt:lpstr>6: Feb-RU-ary</vt:lpstr>
      <vt:lpstr>7: Happen+ed</vt:lpstr>
      <vt:lpstr>8: Sur+prise</vt:lpstr>
      <vt:lpstr>9: Interesting</vt:lpstr>
      <vt:lpstr>Memorise</vt:lpstr>
      <vt:lpstr>10: Accommodation</vt:lpstr>
      <vt:lpstr>11: Skilful</vt:lpstr>
      <vt:lpstr>12: Necessary</vt:lpstr>
      <vt:lpstr>Spelling is not about intelligence</vt:lpstr>
      <vt:lpstr>Spelling is not about intelligence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</dc:title>
  <dc:creator>Geoff Barton</dc:creator>
  <cp:lastModifiedBy>Geoff Barton</cp:lastModifiedBy>
  <cp:revision>6</cp:revision>
  <dcterms:created xsi:type="dcterms:W3CDTF">2010-05-09T11:32:33Z</dcterms:created>
  <dcterms:modified xsi:type="dcterms:W3CDTF">2010-05-10T22:12:38Z</dcterms:modified>
</cp:coreProperties>
</file>