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6"/>
  </p:notesMasterIdLst>
  <p:sldIdLst>
    <p:sldId id="336" r:id="rId2"/>
    <p:sldId id="337" r:id="rId3"/>
    <p:sldId id="379" r:id="rId4"/>
    <p:sldId id="445" r:id="rId5"/>
    <p:sldId id="348" r:id="rId6"/>
    <p:sldId id="339" r:id="rId7"/>
    <p:sldId id="340" r:id="rId8"/>
    <p:sldId id="341" r:id="rId9"/>
    <p:sldId id="342" r:id="rId10"/>
    <p:sldId id="344" r:id="rId11"/>
    <p:sldId id="345" r:id="rId12"/>
    <p:sldId id="346" r:id="rId13"/>
    <p:sldId id="347" r:id="rId14"/>
    <p:sldId id="444" r:id="rId15"/>
    <p:sldId id="447" r:id="rId16"/>
    <p:sldId id="349" r:id="rId17"/>
    <p:sldId id="350" r:id="rId18"/>
    <p:sldId id="352" r:id="rId19"/>
    <p:sldId id="404" r:id="rId20"/>
    <p:sldId id="409" r:id="rId21"/>
    <p:sldId id="410" r:id="rId22"/>
    <p:sldId id="411" r:id="rId23"/>
    <p:sldId id="417" r:id="rId24"/>
    <p:sldId id="419" r:id="rId25"/>
    <p:sldId id="392" r:id="rId26"/>
    <p:sldId id="393" r:id="rId27"/>
    <p:sldId id="380" r:id="rId28"/>
    <p:sldId id="363" r:id="rId29"/>
    <p:sldId id="364" r:id="rId30"/>
    <p:sldId id="365" r:id="rId31"/>
    <p:sldId id="446" r:id="rId32"/>
    <p:sldId id="366" r:id="rId33"/>
    <p:sldId id="367" r:id="rId34"/>
    <p:sldId id="368" r:id="rId35"/>
    <p:sldId id="369" r:id="rId36"/>
    <p:sldId id="372" r:id="rId37"/>
    <p:sldId id="371" r:id="rId38"/>
    <p:sldId id="370" r:id="rId39"/>
    <p:sldId id="373" r:id="rId40"/>
    <p:sldId id="374" r:id="rId41"/>
    <p:sldId id="439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48" r:id="rId72"/>
    <p:sldId id="480" r:id="rId73"/>
    <p:sldId id="481" r:id="rId74"/>
    <p:sldId id="47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64B0-7320-F542-AB58-113BA6C353E2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298A1-D194-CE4C-96B3-647A7500A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96B2-4087-BC47-9FDA-F28B8471F7F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Grade </a:t>
            </a:r>
            <a:r>
              <a:rPr lang="en-US" sz="5400" dirty="0" smtClean="0"/>
              <a:t>C – </a:t>
            </a:r>
            <a:r>
              <a:rPr lang="en-US" sz="5400" dirty="0" smtClean="0"/>
              <a:t>guaranteed!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84" y="1879862"/>
            <a:ext cx="7276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Visualise</a:t>
            </a:r>
            <a:r>
              <a:rPr lang="en-US" sz="7200" dirty="0" smtClean="0"/>
              <a:t> what success will feel like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23" y="389727"/>
            <a:ext cx="8890000" cy="622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97"/>
            <a:ext cx="8772253" cy="607565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234795" cy="701967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Me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140" y="1537210"/>
            <a:ext cx="9917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English -</a:t>
            </a:r>
            <a:r>
              <a:rPr lang="en-US" sz="8800" dirty="0" err="1" smtClean="0"/>
              <a:t>v</a:t>
            </a:r>
            <a:r>
              <a:rPr lang="en-US" sz="8800" dirty="0" smtClean="0"/>
              <a:t>- </a:t>
            </a:r>
          </a:p>
          <a:p>
            <a:pPr algn="ctr"/>
            <a:r>
              <a:rPr lang="en-US" sz="8800" dirty="0" smtClean="0"/>
              <a:t>English Literature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PAPER 1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94043" y="787255"/>
            <a:ext cx="58370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 1:</a:t>
            </a:r>
            <a:endParaRPr lang="en-US" sz="239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26" y="1730637"/>
            <a:ext cx="6429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Reading non-fiction: </a:t>
            </a:r>
          </a:p>
          <a:p>
            <a:pPr marL="514350" indent="-514350"/>
            <a:r>
              <a:rPr lang="en-US" sz="3200" dirty="0"/>
              <a:t>	</a:t>
            </a:r>
            <a:r>
              <a:rPr lang="en-US" sz="3200" dirty="0" smtClean="0"/>
              <a:t>understand / presentation / language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Writing to argue / persuade / advise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Write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Hello.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 descr="Screen shot 2010-03-17 at 20.47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88"/>
            <a:ext cx="9156274" cy="373249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 descr="Screen shot 2010-03-17 at 20.47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7" y="1256427"/>
            <a:ext cx="8169494" cy="299548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 descr="Screen shot 2010-03-17 at 20.47.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6" y="1415318"/>
            <a:ext cx="8838714" cy="38808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PAPER 2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94043" y="787255"/>
            <a:ext cx="58370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 2:</a:t>
            </a:r>
            <a:endParaRPr lang="en-US" sz="239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26" y="1730637"/>
            <a:ext cx="6429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Reading poetry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Writing to inform / explain / describe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 descr="Screen shot 2010-03-17 at 20.36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63" y="-374909"/>
            <a:ext cx="6143625" cy="6858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17 at 20.36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8" y="370797"/>
            <a:ext cx="8686801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350" y="1784939"/>
            <a:ext cx="7130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/>
              <a:buChar char="•"/>
            </a:pPr>
            <a:r>
              <a:rPr lang="en-US" sz="6600" dirty="0" smtClean="0"/>
              <a:t>Write better</a:t>
            </a:r>
            <a:endParaRPr lang="en-US" sz="6600" dirty="0" smtClean="0"/>
          </a:p>
          <a:p>
            <a:pPr marL="1143000" indent="-1143000">
              <a:buFont typeface="Arial"/>
              <a:buChar char="•"/>
            </a:pPr>
            <a:r>
              <a:rPr lang="en-US" sz="6600" dirty="0" smtClean="0"/>
              <a:t>Plan better</a:t>
            </a:r>
          </a:p>
          <a:p>
            <a:pPr marL="1143000" indent="-1143000">
              <a:buFont typeface="Arial"/>
              <a:buChar char="•"/>
            </a:pPr>
            <a:r>
              <a:rPr lang="en-US" sz="6600" dirty="0" smtClean="0"/>
              <a:t>Spell </a:t>
            </a:r>
            <a:r>
              <a:rPr lang="en-US" sz="6600" dirty="0" smtClean="0"/>
              <a:t>better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63137" y="354699"/>
            <a:ext cx="5434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Today:</a:t>
            </a:r>
            <a:endParaRPr lang="en-US" sz="6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95" y="787657"/>
            <a:ext cx="6313126" cy="53739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84" y="2162523"/>
            <a:ext cx="7276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WORD ASSOCIATION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956" y="1842149"/>
            <a:ext cx="640680" cy="6521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Getting a C in English is easier than you think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95" y="787657"/>
            <a:ext cx="6313126" cy="53739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84" y="2162523"/>
            <a:ext cx="7276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Describe the room you are in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41" y="1250096"/>
            <a:ext cx="3274327" cy="424135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121308"/>
            <a:ext cx="888086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3</a:t>
            </a:r>
            <a:endParaRPr lang="en-US" sz="239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71" y="2803270"/>
            <a:ext cx="759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2:</a:t>
            </a:r>
            <a:r>
              <a:rPr lang="en-US" sz="3200" dirty="0" smtClean="0"/>
              <a:t>	You’re not very confident about writing accurately …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5271" y="1258611"/>
            <a:ext cx="759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1: You find it hard to come up with ideas /</a:t>
            </a:r>
            <a:r>
              <a:rPr lang="en-US" sz="3200" dirty="0" smtClean="0"/>
              <a:t> to get started / </a:t>
            </a:r>
            <a:r>
              <a:rPr lang="en-US" sz="3200" dirty="0" smtClean="0"/>
              <a:t>to keep going …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5271" y="4218964"/>
            <a:ext cx="759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3:	You’re not sure how to revise for English /you lack </a:t>
            </a:r>
            <a:r>
              <a:rPr lang="en-US" sz="3200" dirty="0" smtClean="0"/>
              <a:t>concentration …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8" grpId="0" build="p" bldLvl="5"/>
      <p:bldP spid="9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659078"/>
            <a:ext cx="8880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 How to</a:t>
            </a:r>
            <a:r>
              <a:rPr lang="en-US" sz="8800" dirty="0" smtClean="0"/>
              <a:t> write better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084" y="984005"/>
            <a:ext cx="823991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Make your sentences shorter: 12 words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Make some much shorter: 3 – 5 words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Use “and” less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Join some sentences with “that”, “who”, “which”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Write some 2 part sentences starting with “As …, …”, “Although …, …”, “When …, …”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342900" indent="-342900"/>
            <a:endParaRPr lang="en-US" sz="3200" dirty="0" smtClean="0"/>
          </a:p>
          <a:p>
            <a:pPr marL="342900" indent="-342900">
              <a:buFont typeface="+mj-lt"/>
              <a:buAutoNum type="arabicPeriod" startAt="4"/>
            </a:pP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407356"/>
            <a:ext cx="8880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2: How to</a:t>
            </a:r>
            <a:r>
              <a:rPr lang="en-US" sz="8800" dirty="0" smtClean="0"/>
              <a:t> plan better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620" y="1052657"/>
            <a:ext cx="759637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Choose the right question: description and letters are most straightforward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Do a </a:t>
            </a:r>
            <a:r>
              <a:rPr lang="en-US" sz="3200" dirty="0" smtClean="0"/>
              <a:t>spider diagram of ideas, then number them 5-7 for paragraphing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Use: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Vivid d</a:t>
            </a:r>
            <a:r>
              <a:rPr lang="en-US" sz="3200" dirty="0" smtClean="0"/>
              <a:t>escription 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Dialogue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Q</a:t>
            </a:r>
            <a:r>
              <a:rPr lang="en-US" sz="3200" dirty="0" smtClean="0"/>
              <a:t>uestions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Then &amp; now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For &amp; against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681962"/>
            <a:ext cx="8880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3: How to</a:t>
            </a:r>
            <a:r>
              <a:rPr lang="en-US" sz="8800" dirty="0" smtClean="0"/>
              <a:t> prepare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Today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26" y="1521775"/>
            <a:ext cx="7596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Read and write stuff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Hide your spelling weaknesses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Learn vocabulary (eg “suggest”)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Trick </a:t>
            </a:r>
            <a:r>
              <a:rPr lang="en-US" sz="3600" dirty="0" smtClean="0"/>
              <a:t>the </a:t>
            </a:r>
            <a:r>
              <a:rPr lang="en-US" sz="3600" dirty="0" smtClean="0"/>
              <a:t>examiner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Trick </a:t>
            </a:r>
            <a:r>
              <a:rPr lang="en-US" sz="3600" dirty="0" smtClean="0"/>
              <a:t>your brain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25" y="1958058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7647" y="2700293"/>
            <a:ext cx="4213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25 </a:t>
            </a:r>
            <a:r>
              <a:rPr lang="en-US" sz="6600" dirty="0" err="1" smtClean="0"/>
              <a:t>mins</a:t>
            </a:r>
            <a:endParaRPr lang="en-US" sz="6600" dirty="0" smtClean="0"/>
          </a:p>
          <a:p>
            <a:r>
              <a:rPr lang="en-US" sz="6600" dirty="0" smtClean="0"/>
              <a:t>+5 </a:t>
            </a:r>
            <a:r>
              <a:rPr lang="en-US" sz="6600" dirty="0" err="1" smtClean="0"/>
              <a:t>mins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704669" y="4630892"/>
            <a:ext cx="4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Pomodoro</a:t>
            </a:r>
            <a:r>
              <a:rPr lang="en-US" dirty="0" smtClean="0"/>
              <a:t> Technique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7645" y="522674"/>
            <a:ext cx="3069785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1: You’re better at spelling than you think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2: People judge us by appearances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3: A small number of words make a big difference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4: There are 3 easy ways to improve your spelling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5: Stop thinking that spelling is linked to intelligence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9257" y="522674"/>
            <a:ext cx="6118173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2001" y="902037"/>
            <a:ext cx="72961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Test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10" y="1424479"/>
            <a:ext cx="53975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8607" y="1910800"/>
            <a:ext cx="9266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/>
              <a:t>x</a:t>
            </a:r>
            <a:endParaRPr lang="en-US" sz="16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9257" y="522674"/>
            <a:ext cx="6118173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0816" y="902037"/>
            <a:ext cx="29860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3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79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See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97" y="665337"/>
            <a:ext cx="3135703" cy="49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Hear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86" y="2692640"/>
            <a:ext cx="4165360" cy="416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Memorise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79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See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1: </a:t>
            </a:r>
            <a:r>
              <a:rPr lang="en-US" sz="11500" dirty="0" smtClean="0">
                <a:solidFill>
                  <a:srgbClr val="FF0000"/>
                </a:solidFill>
              </a:rPr>
              <a:t>Be</a:t>
            </a:r>
            <a:r>
              <a:rPr lang="en-US" sz="11500" dirty="0" smtClean="0"/>
              <a:t>-lie-</a:t>
            </a:r>
            <a:r>
              <a:rPr lang="en-US" sz="11500" dirty="0" smtClean="0">
                <a:solidFill>
                  <a:srgbClr val="FF0000"/>
                </a:solidFill>
              </a:rPr>
              <a:t>ve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2</a:t>
            </a:r>
            <a:r>
              <a:rPr lang="en-US" sz="9600" dirty="0" smtClean="0"/>
              <a:t>: </a:t>
            </a:r>
            <a:r>
              <a:rPr lang="en-US" sz="11500" dirty="0" smtClean="0">
                <a:solidFill>
                  <a:srgbClr val="FF0000"/>
                </a:solidFill>
              </a:rPr>
              <a:t>Bu</a:t>
            </a:r>
            <a:r>
              <a:rPr lang="en-US" sz="11500" dirty="0" smtClean="0"/>
              <a:t>-sin-</a:t>
            </a:r>
            <a:r>
              <a:rPr lang="en-US" sz="11500" dirty="0" err="1" smtClean="0">
                <a:solidFill>
                  <a:srgbClr val="FF0000"/>
                </a:solidFill>
              </a:rPr>
              <a:t>ess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3</a:t>
            </a:r>
            <a:r>
              <a:rPr lang="en-US" sz="9600" dirty="0" smtClean="0"/>
              <a:t>: </a:t>
            </a:r>
            <a:r>
              <a:rPr lang="en-US" sz="11500" dirty="0" smtClean="0">
                <a:solidFill>
                  <a:srgbClr val="FF0000"/>
                </a:solidFill>
              </a:rPr>
              <a:t>Se</a:t>
            </a:r>
            <a:r>
              <a:rPr lang="en-US" sz="11500" dirty="0" smtClean="0"/>
              <a:t>-</a:t>
            </a:r>
            <a:r>
              <a:rPr lang="en-US" sz="11500" dirty="0" err="1" smtClean="0"/>
              <a:t>para-</a:t>
            </a:r>
            <a:r>
              <a:rPr lang="en-US" sz="11500" dirty="0" err="1" smtClean="0">
                <a:solidFill>
                  <a:srgbClr val="FF0000"/>
                </a:solidFill>
              </a:rPr>
              <a:t>te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9826"/>
            <a:ext cx="91440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4: </a:t>
            </a:r>
            <a:r>
              <a:rPr lang="en-US" sz="9600" dirty="0" err="1" smtClean="0">
                <a:solidFill>
                  <a:srgbClr val="FF0000"/>
                </a:solidFill>
              </a:rPr>
              <a:t>Envi</a:t>
            </a:r>
            <a:r>
              <a:rPr lang="en-US" sz="9600" dirty="0" err="1" smtClean="0"/>
              <a:t>-ron-</a:t>
            </a:r>
            <a:r>
              <a:rPr lang="en-US" sz="9600" dirty="0" err="1" smtClean="0">
                <a:solidFill>
                  <a:srgbClr val="FF0000"/>
                </a:solidFill>
              </a:rPr>
              <a:t>ment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97" y="665337"/>
            <a:ext cx="3135703" cy="49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Hear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140" y="2260485"/>
            <a:ext cx="9917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59" y="2299826"/>
            <a:ext cx="8846541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5: </a:t>
            </a:r>
            <a:r>
              <a:rPr lang="en-US" sz="9600" dirty="0" err="1" smtClean="0"/>
              <a:t>Govern</a:t>
            </a:r>
            <a:r>
              <a:rPr lang="en-US" sz="9600" dirty="0" err="1" smtClean="0">
                <a:solidFill>
                  <a:srgbClr val="FF0000"/>
                </a:solidFill>
              </a:rPr>
              <a:t>+</a:t>
            </a:r>
            <a:r>
              <a:rPr lang="en-US" sz="9600" dirty="0" err="1" smtClean="0"/>
              <a:t>ment</a:t>
            </a:r>
            <a:endParaRPr lang="en-US" sz="9600" dirty="0"/>
          </a:p>
        </p:txBody>
      </p:sp>
    </p:spTree>
  </p:cSld>
  <p:clrMapOvr>
    <a:masterClrMapping/>
  </p:clrMapOvr>
  <p:transition spd="slow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6</a:t>
            </a:r>
            <a:r>
              <a:rPr lang="en-US" sz="9600" dirty="0" smtClean="0"/>
              <a:t>: </a:t>
            </a:r>
            <a:r>
              <a:rPr lang="en-US" sz="9600" dirty="0" smtClean="0">
                <a:solidFill>
                  <a:srgbClr val="FF0000"/>
                </a:solidFill>
              </a:rPr>
              <a:t>Feb</a:t>
            </a:r>
            <a:r>
              <a:rPr lang="en-US" sz="9600" dirty="0" smtClean="0"/>
              <a:t>-RU-</a:t>
            </a:r>
            <a:r>
              <a:rPr lang="en-US" sz="9600" dirty="0" err="1" smtClean="0">
                <a:solidFill>
                  <a:srgbClr val="FF0000"/>
                </a:solidFill>
              </a:rPr>
              <a:t>ary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7: </a:t>
            </a:r>
            <a:r>
              <a:rPr lang="en-US" sz="9600" dirty="0" err="1" smtClean="0">
                <a:solidFill>
                  <a:srgbClr val="000000"/>
                </a:solidFill>
              </a:rPr>
              <a:t>Happen</a:t>
            </a:r>
            <a:r>
              <a:rPr lang="en-US" sz="9600" dirty="0" err="1" smtClean="0">
                <a:solidFill>
                  <a:srgbClr val="FF0000"/>
                </a:solidFill>
              </a:rPr>
              <a:t>+</a:t>
            </a:r>
            <a:r>
              <a:rPr lang="en-US" sz="9600" dirty="0" err="1" smtClean="0">
                <a:solidFill>
                  <a:srgbClr val="000000"/>
                </a:solidFill>
              </a:rPr>
              <a:t>ed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8</a:t>
            </a:r>
            <a:r>
              <a:rPr lang="en-US" sz="9600" dirty="0" smtClean="0"/>
              <a:t>: </a:t>
            </a:r>
            <a:r>
              <a:rPr lang="en-US" sz="9600" dirty="0" err="1" smtClean="0">
                <a:solidFill>
                  <a:srgbClr val="000000"/>
                </a:solidFill>
              </a:rPr>
              <a:t>Su</a:t>
            </a:r>
            <a:r>
              <a:rPr lang="en-US" sz="9600" dirty="0" err="1" smtClean="0">
                <a:solidFill>
                  <a:srgbClr val="FF0000"/>
                </a:solidFill>
              </a:rPr>
              <a:t>r+</a:t>
            </a:r>
            <a:r>
              <a:rPr lang="en-US" sz="9600" dirty="0" err="1" smtClean="0">
                <a:solidFill>
                  <a:srgbClr val="000000"/>
                </a:solidFill>
              </a:rPr>
              <a:t>prise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9: </a:t>
            </a:r>
            <a:r>
              <a:rPr lang="en-US" sz="9600" dirty="0" smtClean="0">
                <a:solidFill>
                  <a:srgbClr val="000000"/>
                </a:solidFill>
              </a:rPr>
              <a:t>In</a:t>
            </a:r>
            <a:r>
              <a:rPr lang="en-US" sz="9600" dirty="0" smtClean="0">
                <a:solidFill>
                  <a:srgbClr val="FF0000"/>
                </a:solidFill>
              </a:rPr>
              <a:t>ter</a:t>
            </a:r>
            <a:r>
              <a:rPr lang="en-US" sz="9600" dirty="0" smtClean="0">
                <a:solidFill>
                  <a:srgbClr val="000000"/>
                </a:solidFill>
              </a:rPr>
              <a:t>esting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86" y="2692640"/>
            <a:ext cx="4165360" cy="416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Memorise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299826"/>
            <a:ext cx="9438599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10: </a:t>
            </a:r>
            <a:r>
              <a:rPr lang="en-US" sz="8800" dirty="0" smtClean="0">
                <a:solidFill>
                  <a:srgbClr val="FF0000"/>
                </a:solidFill>
              </a:rPr>
              <a:t>A</a:t>
            </a:r>
            <a:r>
              <a:rPr lang="en-US" sz="8800" u="sng" dirty="0" smtClean="0"/>
              <a:t>cc</a:t>
            </a:r>
            <a:r>
              <a:rPr lang="en-US" sz="8800" dirty="0" smtClean="0">
                <a:solidFill>
                  <a:srgbClr val="FF0000"/>
                </a:solidFill>
              </a:rPr>
              <a:t>o</a:t>
            </a:r>
            <a:r>
              <a:rPr lang="en-US" sz="8800" u="sng" dirty="0" smtClean="0">
                <a:solidFill>
                  <a:srgbClr val="000000"/>
                </a:solidFill>
              </a:rPr>
              <a:t>mm</a:t>
            </a:r>
            <a:r>
              <a:rPr lang="en-US" sz="8800" dirty="0" smtClean="0">
                <a:solidFill>
                  <a:srgbClr val="FF0000"/>
                </a:solidFill>
              </a:rPr>
              <a:t>odation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74" y="3769851"/>
            <a:ext cx="2575570" cy="1966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44" y="3769851"/>
            <a:ext cx="2431790" cy="182384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70" y="2299826"/>
            <a:ext cx="898383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11: </a:t>
            </a:r>
            <a:r>
              <a:rPr lang="en-US" sz="11500" dirty="0" smtClean="0"/>
              <a:t>Ski</a:t>
            </a:r>
            <a:r>
              <a:rPr lang="en-US" sz="11500" dirty="0" smtClean="0">
                <a:solidFill>
                  <a:srgbClr val="FF0000"/>
                </a:solidFill>
              </a:rPr>
              <a:t>l</a:t>
            </a:r>
            <a:r>
              <a:rPr lang="en-US" sz="11500" dirty="0" smtClean="0"/>
              <a:t>fu</a:t>
            </a:r>
            <a:r>
              <a:rPr lang="en-US" sz="11500" dirty="0" smtClean="0">
                <a:solidFill>
                  <a:srgbClr val="FF0000"/>
                </a:solidFill>
              </a:rPr>
              <a:t>l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09" y="3769851"/>
            <a:ext cx="2831796" cy="283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70" y="2299826"/>
            <a:ext cx="898383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12: </a:t>
            </a:r>
            <a:r>
              <a:rPr lang="en-US" sz="11500" dirty="0" smtClean="0"/>
              <a:t>Necessary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53" y="274712"/>
            <a:ext cx="3037671" cy="2025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736" y="3947462"/>
            <a:ext cx="2810373" cy="21077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140" y="2260485"/>
            <a:ext cx="9917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How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9257" y="522674"/>
            <a:ext cx="6118173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2001" y="902037"/>
            <a:ext cx="72961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Test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Grade </a:t>
            </a:r>
            <a:r>
              <a:rPr lang="en-US" sz="5400" dirty="0" smtClean="0"/>
              <a:t>C – </a:t>
            </a:r>
            <a:r>
              <a:rPr lang="en-US" sz="5400" dirty="0" smtClean="0"/>
              <a:t>guaranteed!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286" y="5107413"/>
            <a:ext cx="525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www.geoffbarton.co.uk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So what have we learned …?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Grade </a:t>
            </a:r>
            <a:r>
              <a:rPr lang="en-US" sz="5400" dirty="0" smtClean="0"/>
              <a:t>C – </a:t>
            </a:r>
            <a:r>
              <a:rPr lang="en-US" sz="5400" dirty="0" smtClean="0"/>
              <a:t>guaranteed!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286" y="5107413"/>
            <a:ext cx="525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www.geoffbarton.co.uk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GOOD LUCK!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286" y="5107413"/>
            <a:ext cx="525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www.geoffbarton.co.uk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59500" dirty="0" smtClean="0"/>
              <a:t>2</a:t>
            </a:r>
            <a:endParaRPr lang="en-US" sz="59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– Listen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atin typeface="+mj-lt"/>
                <a:ea typeface="+mj-ea"/>
                <a:cs typeface="+mj-cs"/>
              </a:rPr>
              <a:t>2 - </a:t>
            </a:r>
            <a:r>
              <a:rPr lang="en-US" sz="7200" dirty="0" err="1" smtClean="0">
                <a:latin typeface="+mj-lt"/>
                <a:ea typeface="+mj-ea"/>
                <a:cs typeface="+mj-cs"/>
              </a:rPr>
              <a:t>Practise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477</Words>
  <Application>Microsoft Macintosh PowerPoint</Application>
  <PresentationFormat>On-screen Show (4:3)</PresentationFormat>
  <Paragraphs>101</Paragraphs>
  <Slides>74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English GCSE:  Grade C – guaranteed!</vt:lpstr>
      <vt:lpstr>Hello.</vt:lpstr>
      <vt:lpstr>Slide 3</vt:lpstr>
      <vt:lpstr>Slide 4</vt:lpstr>
      <vt:lpstr>Slide 5</vt:lpstr>
      <vt:lpstr>Slide 6</vt:lpstr>
      <vt:lpstr>Slide 7</vt:lpstr>
      <vt:lpstr>2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Spelling is not about intelligence</vt:lpstr>
      <vt:lpstr>Spelling is not about intelligence</vt:lpstr>
      <vt:lpstr>1: You’re better at spelling than you think</vt:lpstr>
      <vt:lpstr>2: People judge us by appearances</vt:lpstr>
      <vt:lpstr>3: A small number of words make a big difference</vt:lpstr>
      <vt:lpstr>4: There are 3 easy ways to improve your spelling</vt:lpstr>
      <vt:lpstr>5: Stop thinking that spelling is linked to intelligence</vt:lpstr>
      <vt:lpstr>Spelling is not about intelligence</vt:lpstr>
      <vt:lpstr>Spelling is not about intelligence</vt:lpstr>
      <vt:lpstr>See</vt:lpstr>
      <vt:lpstr>Hear</vt:lpstr>
      <vt:lpstr>Memorise</vt:lpstr>
      <vt:lpstr>See</vt:lpstr>
      <vt:lpstr>1: Be-lie-ve</vt:lpstr>
      <vt:lpstr>2: Bu-sin-ess</vt:lpstr>
      <vt:lpstr>3: Se-para-te</vt:lpstr>
      <vt:lpstr>4: Envi-ron-ment</vt:lpstr>
      <vt:lpstr>Hear</vt:lpstr>
      <vt:lpstr>5: Govern+ment</vt:lpstr>
      <vt:lpstr>6: Feb-RU-ary</vt:lpstr>
      <vt:lpstr>7: Happen+ed</vt:lpstr>
      <vt:lpstr>8: Sur+prise</vt:lpstr>
      <vt:lpstr>9: Interesting</vt:lpstr>
      <vt:lpstr>Memorise</vt:lpstr>
      <vt:lpstr>10: Accommodation</vt:lpstr>
      <vt:lpstr>11: Skilful</vt:lpstr>
      <vt:lpstr>12: Necessary</vt:lpstr>
      <vt:lpstr>Spelling is not about intelligence</vt:lpstr>
      <vt:lpstr>Spelling is not about intelligence</vt:lpstr>
      <vt:lpstr>English GCSE:  Grade C – guaranteed!</vt:lpstr>
      <vt:lpstr>So what have we learned …?</vt:lpstr>
      <vt:lpstr>English GCSE:  Grade C – guaranteed!</vt:lpstr>
      <vt:lpstr>GOOD LUCK!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GCSE: Grade C or higher</dc:title>
  <dc:creator>Geoff Barton</dc:creator>
  <cp:lastModifiedBy>Geoff Barton</cp:lastModifiedBy>
  <cp:revision>23</cp:revision>
  <dcterms:created xsi:type="dcterms:W3CDTF">2010-05-10T21:54:02Z</dcterms:created>
  <dcterms:modified xsi:type="dcterms:W3CDTF">2010-05-11T05:20:24Z</dcterms:modified>
</cp:coreProperties>
</file>