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90" r:id="rId3"/>
    <p:sldId id="277" r:id="rId4"/>
    <p:sldId id="278" r:id="rId5"/>
    <p:sldId id="279" r:id="rId6"/>
    <p:sldId id="282" r:id="rId7"/>
    <p:sldId id="284" r:id="rId8"/>
    <p:sldId id="285" r:id="rId9"/>
    <p:sldId id="286" r:id="rId10"/>
    <p:sldId id="287" r:id="rId11"/>
    <p:sldId id="288" r:id="rId12"/>
    <p:sldId id="289" r:id="rId13"/>
    <p:sldId id="272" r:id="rId14"/>
    <p:sldId id="280" r:id="rId15"/>
    <p:sldId id="281" r:id="rId16"/>
    <p:sldId id="273" r:id="rId17"/>
    <p:sldId id="274" r:id="rId18"/>
    <p:sldId id="275"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0" d="100"/>
          <a:sy n="50" d="100"/>
        </p:scale>
        <p:origin x="-2488"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ECBB5A9B-30D3-AE4F-9E03-02976E9C9863}" type="datetimeFigureOut">
              <a:rPr lang="en-US" smtClean="0"/>
              <a:t>13/11/2012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856443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BB5A9B-30D3-AE4F-9E03-02976E9C9863}" type="datetimeFigureOut">
              <a:rPr lang="en-US" smtClean="0"/>
              <a:t>13/11/2012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1539888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BB5A9B-30D3-AE4F-9E03-02976E9C9863}" type="datetimeFigureOut">
              <a:rPr lang="en-US" smtClean="0"/>
              <a:t>13/11/2012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11484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CBB5A9B-30D3-AE4F-9E03-02976E9C9863}" type="datetimeFigureOut">
              <a:rPr lang="en-US" smtClean="0"/>
              <a:t>13/11/2012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1032257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CBB5A9B-30D3-AE4F-9E03-02976E9C9863}" type="datetimeFigureOut">
              <a:rPr lang="en-US" smtClean="0"/>
              <a:t>13/11/2012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835692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ECBB5A9B-30D3-AE4F-9E03-02976E9C9863}" type="datetimeFigureOut">
              <a:rPr lang="en-US" smtClean="0"/>
              <a:t>13/11/2012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2711484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ECBB5A9B-30D3-AE4F-9E03-02976E9C9863}" type="datetimeFigureOut">
              <a:rPr lang="en-US" smtClean="0"/>
              <a:t>13/11/2012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44736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ECBB5A9B-30D3-AE4F-9E03-02976E9C9863}" type="datetimeFigureOut">
              <a:rPr lang="en-US" smtClean="0"/>
              <a:t>13/11/2012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87999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BB5A9B-30D3-AE4F-9E03-02976E9C9863}" type="datetimeFigureOut">
              <a:rPr lang="en-US" smtClean="0"/>
              <a:t>13/11/2012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697180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BB5A9B-30D3-AE4F-9E03-02976E9C9863}" type="datetimeFigureOut">
              <a:rPr lang="en-US" smtClean="0"/>
              <a:t>13/11/2012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4221964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CBB5A9B-30D3-AE4F-9E03-02976E9C9863}" type="datetimeFigureOut">
              <a:rPr lang="en-US" smtClean="0"/>
              <a:t>13/11/2012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CE244-3272-244C-BBC4-7E5BA0A2A08E}" type="slidenum">
              <a:rPr lang="en-US" smtClean="0"/>
              <a:t>‹#›</a:t>
            </a:fld>
            <a:endParaRPr lang="en-US"/>
          </a:p>
        </p:txBody>
      </p:sp>
    </p:spTree>
    <p:extLst>
      <p:ext uri="{BB962C8B-B14F-4D97-AF65-F5344CB8AC3E}">
        <p14:creationId xmlns:p14="http://schemas.microsoft.com/office/powerpoint/2010/main" val="12373662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BB5A9B-30D3-AE4F-9E03-02976E9C9863}" type="datetimeFigureOut">
              <a:rPr lang="en-US" smtClean="0"/>
              <a:t>13/11/2012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CE244-3272-244C-BBC4-7E5BA0A2A08E}" type="slidenum">
              <a:rPr lang="en-US" smtClean="0"/>
              <a:t>‹#›</a:t>
            </a:fld>
            <a:endParaRPr lang="en-US"/>
          </a:p>
        </p:txBody>
      </p:sp>
    </p:spTree>
    <p:extLst>
      <p:ext uri="{BB962C8B-B14F-4D97-AF65-F5344CB8AC3E}">
        <p14:creationId xmlns:p14="http://schemas.microsoft.com/office/powerpoint/2010/main" val="2248281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2585323"/>
          </a:xfrm>
          <a:prstGeom prst="rect">
            <a:avLst/>
          </a:prstGeom>
          <a:noFill/>
        </p:spPr>
        <p:txBody>
          <a:bodyPr wrap="square" rtlCol="0">
            <a:spAutoFit/>
          </a:bodyPr>
          <a:lstStyle/>
          <a:p>
            <a:pPr algn="ctr"/>
            <a:r>
              <a:rPr lang="en-US" sz="5400" dirty="0" err="1" smtClean="0"/>
              <a:t>Mr</a:t>
            </a:r>
            <a:r>
              <a:rPr lang="en-US" sz="5400" dirty="0" smtClean="0"/>
              <a:t> B </a:t>
            </a:r>
            <a:r>
              <a:rPr lang="en-US" sz="5400" dirty="0" smtClean="0"/>
              <a:t>says:</a:t>
            </a:r>
            <a:endParaRPr lang="en-US" sz="5400" dirty="0" smtClean="0"/>
          </a:p>
          <a:p>
            <a:pPr algn="ctr"/>
            <a:r>
              <a:rPr lang="en-US" sz="5400" dirty="0" smtClean="0"/>
              <a:t>“Let’s have fun with punctuation”</a:t>
            </a:r>
            <a:endParaRPr lang="en-US" sz="5400" dirty="0"/>
          </a:p>
        </p:txBody>
      </p:sp>
    </p:spTree>
    <p:extLst>
      <p:ext uri="{BB962C8B-B14F-4D97-AF65-F5344CB8AC3E}">
        <p14:creationId xmlns:p14="http://schemas.microsoft.com/office/powerpoint/2010/main" val="287690456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2585323"/>
          </a:xfrm>
          <a:prstGeom prst="rect">
            <a:avLst/>
          </a:prstGeom>
          <a:noFill/>
        </p:spPr>
        <p:txBody>
          <a:bodyPr wrap="square" rtlCol="0">
            <a:spAutoFit/>
          </a:bodyPr>
          <a:lstStyle/>
          <a:p>
            <a:pPr algn="ctr"/>
            <a:r>
              <a:rPr lang="en-US" sz="5400" dirty="0" smtClean="0"/>
              <a:t>He’s in trouble for sleeping with twenty three year olds</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8</a:t>
            </a:r>
            <a:endParaRPr lang="en-US" sz="4000" dirty="0"/>
          </a:p>
        </p:txBody>
      </p:sp>
    </p:spTree>
    <p:extLst>
      <p:ext uri="{BB962C8B-B14F-4D97-AF65-F5344CB8AC3E}">
        <p14:creationId xmlns:p14="http://schemas.microsoft.com/office/powerpoint/2010/main" val="11370119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2585323"/>
          </a:xfrm>
          <a:prstGeom prst="rect">
            <a:avLst/>
          </a:prstGeom>
          <a:noFill/>
        </p:spPr>
        <p:txBody>
          <a:bodyPr wrap="square" rtlCol="0">
            <a:spAutoFit/>
          </a:bodyPr>
          <a:lstStyle/>
          <a:p>
            <a:pPr algn="ctr"/>
            <a:r>
              <a:rPr lang="en-US" sz="5400" dirty="0" smtClean="0"/>
              <a:t>There are no smoking restrictions in our restaurants</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9</a:t>
            </a:r>
            <a:endParaRPr lang="en-US" sz="4000" dirty="0"/>
          </a:p>
        </p:txBody>
      </p:sp>
    </p:spTree>
    <p:extLst>
      <p:ext uri="{BB962C8B-B14F-4D97-AF65-F5344CB8AC3E}">
        <p14:creationId xmlns:p14="http://schemas.microsoft.com/office/powerpoint/2010/main" val="26483814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2585323"/>
          </a:xfrm>
          <a:prstGeom prst="rect">
            <a:avLst/>
          </a:prstGeom>
          <a:noFill/>
        </p:spPr>
        <p:txBody>
          <a:bodyPr wrap="square" rtlCol="0">
            <a:spAutoFit/>
          </a:bodyPr>
          <a:lstStyle/>
          <a:p>
            <a:pPr algn="ctr"/>
            <a:r>
              <a:rPr lang="en-US" sz="5400" dirty="0" err="1" smtClean="0"/>
              <a:t>Mr</a:t>
            </a:r>
            <a:r>
              <a:rPr lang="en-US" sz="5400" dirty="0" smtClean="0"/>
              <a:t> B </a:t>
            </a:r>
            <a:r>
              <a:rPr lang="en-US" sz="5400" dirty="0" smtClean="0"/>
              <a:t>says:</a:t>
            </a:r>
            <a:endParaRPr lang="en-US" sz="5400" dirty="0" smtClean="0"/>
          </a:p>
          <a:p>
            <a:pPr algn="ctr"/>
            <a:r>
              <a:rPr lang="en-US" sz="5400" dirty="0" smtClean="0"/>
              <a:t>“Let’s have fun with punctuation”</a:t>
            </a:r>
            <a:endParaRPr lang="en-US" sz="5400" dirty="0"/>
          </a:p>
        </p:txBody>
      </p:sp>
    </p:spTree>
    <p:extLst>
      <p:ext uri="{BB962C8B-B14F-4D97-AF65-F5344CB8AC3E}">
        <p14:creationId xmlns:p14="http://schemas.microsoft.com/office/powerpoint/2010/main" val="2596697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902" y="667984"/>
            <a:ext cx="6781306" cy="3970318"/>
          </a:xfrm>
          <a:prstGeom prst="rect">
            <a:avLst/>
          </a:prstGeom>
          <a:noFill/>
        </p:spPr>
        <p:txBody>
          <a:bodyPr wrap="square" rtlCol="0">
            <a:spAutoFit/>
          </a:bodyPr>
          <a:lstStyle/>
          <a:p>
            <a:r>
              <a:rPr lang="en-US" sz="3600" dirty="0"/>
              <a:t>By the middle of the 17</a:t>
            </a:r>
            <a:r>
              <a:rPr lang="en-US" sz="3600" baseline="30000" dirty="0"/>
              <a:t>th</a:t>
            </a:r>
            <a:r>
              <a:rPr lang="en-US" sz="3600" dirty="0"/>
              <a:t>C an increasing number of spelling guides were published. </a:t>
            </a:r>
            <a:r>
              <a:rPr lang="en-US" sz="3600" dirty="0" err="1"/>
              <a:t>Chidren’s</a:t>
            </a:r>
            <a:r>
              <a:rPr lang="en-US" sz="3600" dirty="0"/>
              <a:t> schoolbooks contained homophones (maid/made); and the first dictionaries were being published. </a:t>
            </a:r>
            <a:endParaRPr lang="en-GB" sz="3600" dirty="0"/>
          </a:p>
        </p:txBody>
      </p:sp>
    </p:spTree>
    <p:extLst>
      <p:ext uri="{BB962C8B-B14F-4D97-AF65-F5344CB8AC3E}">
        <p14:creationId xmlns:p14="http://schemas.microsoft.com/office/powerpoint/2010/main" val="18830475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902" y="1226784"/>
            <a:ext cx="6781306" cy="3970318"/>
          </a:xfrm>
          <a:prstGeom prst="rect">
            <a:avLst/>
          </a:prstGeom>
          <a:noFill/>
        </p:spPr>
        <p:txBody>
          <a:bodyPr wrap="square" rtlCol="0">
            <a:spAutoFit/>
          </a:bodyPr>
          <a:lstStyle/>
          <a:p>
            <a:r>
              <a:rPr lang="en-US" sz="3600" dirty="0"/>
              <a:t>Spelling was becoming standardized and a gulf established between written and spoken forms. </a:t>
            </a:r>
            <a:r>
              <a:rPr lang="en-US" sz="3600" dirty="0" smtClean="0"/>
              <a:t>The </a:t>
            </a:r>
            <a:r>
              <a:rPr lang="en-US" sz="3600" dirty="0"/>
              <a:t>modern system, in which irregular spellings can be explained but not predicted, had arrived</a:t>
            </a:r>
            <a:r>
              <a:rPr lang="en-US" sz="3600" dirty="0" smtClean="0"/>
              <a:t>.</a:t>
            </a:r>
            <a:endParaRPr lang="en-GB" sz="3600" dirty="0"/>
          </a:p>
        </p:txBody>
      </p:sp>
    </p:spTree>
    <p:extLst>
      <p:ext uri="{BB962C8B-B14F-4D97-AF65-F5344CB8AC3E}">
        <p14:creationId xmlns:p14="http://schemas.microsoft.com/office/powerpoint/2010/main" val="136043357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902" y="1226784"/>
            <a:ext cx="6781306" cy="2862322"/>
          </a:xfrm>
          <a:prstGeom prst="rect">
            <a:avLst/>
          </a:prstGeom>
          <a:noFill/>
        </p:spPr>
        <p:txBody>
          <a:bodyPr wrap="square" rtlCol="0">
            <a:spAutoFit/>
          </a:bodyPr>
          <a:lstStyle/>
          <a:p>
            <a:r>
              <a:rPr lang="en-US" sz="3600" dirty="0"/>
              <a:t>The period of social tolerance of variant spellings came to an end; and as 18</a:t>
            </a:r>
            <a:r>
              <a:rPr lang="en-US" sz="3600" baseline="30000" dirty="0"/>
              <a:t>th</a:t>
            </a:r>
            <a:r>
              <a:rPr lang="en-US" sz="3600" dirty="0"/>
              <a:t>C notions of correctness emerged, poor spelling was increasingly stigmatized.</a:t>
            </a:r>
            <a:endParaRPr lang="en-GB" sz="3600" dirty="0"/>
          </a:p>
        </p:txBody>
      </p:sp>
    </p:spTree>
    <p:extLst>
      <p:ext uri="{BB962C8B-B14F-4D97-AF65-F5344CB8AC3E}">
        <p14:creationId xmlns:p14="http://schemas.microsoft.com/office/powerpoint/2010/main" val="41947616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902" y="667984"/>
            <a:ext cx="6781306" cy="5632312"/>
          </a:xfrm>
          <a:prstGeom prst="rect">
            <a:avLst/>
          </a:prstGeom>
          <a:noFill/>
        </p:spPr>
        <p:txBody>
          <a:bodyPr wrap="square" rtlCol="0">
            <a:spAutoFit/>
          </a:bodyPr>
          <a:lstStyle/>
          <a:p>
            <a:r>
              <a:rPr lang="en-US" sz="3600" dirty="0"/>
              <a:t>Capitals</a:t>
            </a:r>
            <a:r>
              <a:rPr lang="en-US" sz="3600" dirty="0" smtClean="0"/>
              <a:t>:</a:t>
            </a:r>
          </a:p>
          <a:p>
            <a:endParaRPr lang="en-GB" sz="3600" dirty="0"/>
          </a:p>
          <a:p>
            <a:r>
              <a:rPr lang="en-US" sz="3600" dirty="0"/>
              <a:t>Benjamin Franklin in 1789 laments the passing of the age of noun capitalization, which had been a way of imitating German. Eighteenth century grammarians argued that capitals were not necessary for most nouns and the practice changed.</a:t>
            </a:r>
            <a:endParaRPr lang="en-GB" sz="3600" dirty="0"/>
          </a:p>
        </p:txBody>
      </p:sp>
    </p:spTree>
    <p:extLst>
      <p:ext uri="{BB962C8B-B14F-4D97-AF65-F5344CB8AC3E}">
        <p14:creationId xmlns:p14="http://schemas.microsoft.com/office/powerpoint/2010/main" val="7918394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8384"/>
            <a:ext cx="8432800" cy="6186310"/>
          </a:xfrm>
          <a:prstGeom prst="rect">
            <a:avLst/>
          </a:prstGeom>
          <a:noFill/>
        </p:spPr>
        <p:txBody>
          <a:bodyPr wrap="square" rtlCol="0">
            <a:spAutoFit/>
          </a:bodyPr>
          <a:lstStyle/>
          <a:p>
            <a:endParaRPr lang="en-US" sz="3600" dirty="0" smtClean="0"/>
          </a:p>
          <a:p>
            <a:endParaRPr lang="en-GB" sz="3600" dirty="0"/>
          </a:p>
          <a:p>
            <a:r>
              <a:rPr lang="en-US" sz="3600" dirty="0"/>
              <a:t>Caxton inherited the convention of classical models where punctuation was used to show when to breathe, how long to pause, how to introduce emphasis and rhythmical balance into their speech. All still pretty haphazard. Chief symbols were virgule (/), period (.) found at various heights and the colon (:). There was no correspondence with modern usage</a:t>
            </a:r>
            <a:r>
              <a:rPr lang="en-GB" sz="3600" dirty="0" smtClean="0">
                <a:effectLst/>
              </a:rPr>
              <a:t> </a:t>
            </a:r>
            <a:endParaRPr lang="en-GB" sz="3600" dirty="0"/>
          </a:p>
        </p:txBody>
      </p:sp>
    </p:spTree>
    <p:extLst>
      <p:ext uri="{BB962C8B-B14F-4D97-AF65-F5344CB8AC3E}">
        <p14:creationId xmlns:p14="http://schemas.microsoft.com/office/powerpoint/2010/main" val="126308353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63902" y="2470834"/>
            <a:ext cx="6781306" cy="1754327"/>
          </a:xfrm>
          <a:prstGeom prst="rect">
            <a:avLst/>
          </a:prstGeom>
          <a:noFill/>
        </p:spPr>
        <p:txBody>
          <a:bodyPr wrap="square" rtlCol="0">
            <a:spAutoFit/>
          </a:bodyPr>
          <a:lstStyle/>
          <a:p>
            <a:r>
              <a:rPr lang="en-US" sz="3600" dirty="0"/>
              <a:t>By the end of early modern period (1800) punctuation has largely been established.</a:t>
            </a:r>
            <a:endParaRPr lang="en-GB" sz="3600" dirty="0"/>
          </a:p>
        </p:txBody>
      </p:sp>
    </p:spTree>
    <p:extLst>
      <p:ext uri="{BB962C8B-B14F-4D97-AF65-F5344CB8AC3E}">
        <p14:creationId xmlns:p14="http://schemas.microsoft.com/office/powerpoint/2010/main" val="142675929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577494"/>
            <a:ext cx="7436061" cy="2585323"/>
          </a:xfrm>
          <a:prstGeom prst="rect">
            <a:avLst/>
          </a:prstGeom>
          <a:noFill/>
        </p:spPr>
        <p:txBody>
          <a:bodyPr wrap="square" rtlCol="0">
            <a:spAutoFit/>
          </a:bodyPr>
          <a:lstStyle/>
          <a:p>
            <a:pPr algn="ctr"/>
            <a:r>
              <a:rPr lang="en-US" sz="5400" dirty="0" smtClean="0"/>
              <a:t>Next </a:t>
            </a:r>
            <a:r>
              <a:rPr lang="en-US" sz="5400" dirty="0" smtClean="0"/>
              <a:t>week:</a:t>
            </a:r>
          </a:p>
          <a:p>
            <a:pPr algn="ctr"/>
            <a:r>
              <a:rPr lang="en-US" sz="5400" dirty="0" smtClean="0"/>
              <a:t>Latin &amp; Greek and why they matter</a:t>
            </a:r>
            <a:endParaRPr lang="en-US" sz="5400" dirty="0" smtClean="0"/>
          </a:p>
        </p:txBody>
      </p:sp>
    </p:spTree>
    <p:extLst>
      <p:ext uri="{BB962C8B-B14F-4D97-AF65-F5344CB8AC3E}">
        <p14:creationId xmlns:p14="http://schemas.microsoft.com/office/powerpoint/2010/main" val="309880200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783701"/>
            <a:ext cx="7436061" cy="4247317"/>
          </a:xfrm>
          <a:prstGeom prst="rect">
            <a:avLst/>
          </a:prstGeom>
          <a:noFill/>
        </p:spPr>
        <p:txBody>
          <a:bodyPr wrap="square" rtlCol="0">
            <a:spAutoFit/>
          </a:bodyPr>
          <a:lstStyle/>
          <a:p>
            <a:pPr algn="ctr"/>
            <a:r>
              <a:rPr lang="en-US" sz="5400" dirty="0" smtClean="0"/>
              <a:t>Tell me like I’m a six-year-old: what is punctuation for and what do these marks do?</a:t>
            </a:r>
          </a:p>
          <a:p>
            <a:pPr algn="ctr"/>
            <a:r>
              <a:rPr lang="en-US" sz="5400" dirty="0" smtClean="0"/>
              <a:t>!  ,  -  ;  :</a:t>
            </a:r>
            <a:endParaRPr lang="en-US" sz="5400" dirty="0"/>
          </a:p>
        </p:txBody>
      </p:sp>
    </p:spTree>
    <p:extLst>
      <p:ext uri="{BB962C8B-B14F-4D97-AF65-F5344CB8AC3E}">
        <p14:creationId xmlns:p14="http://schemas.microsoft.com/office/powerpoint/2010/main" val="2480119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2663301"/>
            <a:ext cx="7436061" cy="1754327"/>
          </a:xfrm>
          <a:prstGeom prst="rect">
            <a:avLst/>
          </a:prstGeom>
          <a:noFill/>
        </p:spPr>
        <p:txBody>
          <a:bodyPr wrap="square" rtlCol="0">
            <a:spAutoFit/>
          </a:bodyPr>
          <a:lstStyle/>
          <a:p>
            <a:pPr algn="ctr"/>
            <a:r>
              <a:rPr lang="en-US" sz="5400" dirty="0" smtClean="0"/>
              <a:t>I hate racists like you I find the detestable</a:t>
            </a:r>
            <a:endParaRPr lang="en-US" sz="5400" dirty="0"/>
          </a:p>
        </p:txBody>
      </p:sp>
      <p:sp>
        <p:nvSpPr>
          <p:cNvPr id="2" name="TextBox 1"/>
          <p:cNvSpPr txBox="1"/>
          <p:nvPr/>
        </p:nvSpPr>
        <p:spPr>
          <a:xfrm>
            <a:off x="7594600" y="533400"/>
            <a:ext cx="804257" cy="707886"/>
          </a:xfrm>
          <a:prstGeom prst="rect">
            <a:avLst/>
          </a:prstGeom>
          <a:noFill/>
        </p:spPr>
        <p:txBody>
          <a:bodyPr wrap="square" rtlCol="0">
            <a:spAutoFit/>
          </a:bodyPr>
          <a:lstStyle/>
          <a:p>
            <a:r>
              <a:rPr lang="en-US" sz="4000" dirty="0" smtClean="0"/>
              <a:t>1</a:t>
            </a:r>
            <a:endParaRPr lang="en-US" sz="4000" dirty="0"/>
          </a:p>
        </p:txBody>
      </p:sp>
    </p:spTree>
    <p:extLst>
      <p:ext uri="{BB962C8B-B14F-4D97-AF65-F5344CB8AC3E}">
        <p14:creationId xmlns:p14="http://schemas.microsoft.com/office/powerpoint/2010/main" val="7277955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2585323"/>
          </a:xfrm>
          <a:prstGeom prst="rect">
            <a:avLst/>
          </a:prstGeom>
          <a:noFill/>
        </p:spPr>
        <p:txBody>
          <a:bodyPr wrap="square" rtlCol="0">
            <a:spAutoFit/>
          </a:bodyPr>
          <a:lstStyle/>
          <a:p>
            <a:pPr algn="ctr"/>
            <a:r>
              <a:rPr lang="en-US" sz="5400" dirty="0" smtClean="0"/>
              <a:t>King Charles I prayed half an hour after he was beheaded</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2</a:t>
            </a:r>
            <a:endParaRPr lang="en-US" sz="4000" dirty="0"/>
          </a:p>
        </p:txBody>
      </p:sp>
    </p:spTree>
    <p:extLst>
      <p:ext uri="{BB962C8B-B14F-4D97-AF65-F5344CB8AC3E}">
        <p14:creationId xmlns:p14="http://schemas.microsoft.com/office/powerpoint/2010/main" val="20761629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1754327"/>
          </a:xfrm>
          <a:prstGeom prst="rect">
            <a:avLst/>
          </a:prstGeom>
          <a:noFill/>
        </p:spPr>
        <p:txBody>
          <a:bodyPr wrap="square" rtlCol="0">
            <a:spAutoFit/>
          </a:bodyPr>
          <a:lstStyle/>
          <a:p>
            <a:pPr algn="ctr"/>
            <a:r>
              <a:rPr lang="en-US" sz="5400" dirty="0" smtClean="0"/>
              <a:t>Lonely librarian seeks a man who reads</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3</a:t>
            </a:r>
            <a:endParaRPr lang="en-US" sz="4000" dirty="0"/>
          </a:p>
        </p:txBody>
      </p:sp>
    </p:spTree>
    <p:extLst>
      <p:ext uri="{BB962C8B-B14F-4D97-AF65-F5344CB8AC3E}">
        <p14:creationId xmlns:p14="http://schemas.microsoft.com/office/powerpoint/2010/main" val="5971422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1754327"/>
          </a:xfrm>
          <a:prstGeom prst="rect">
            <a:avLst/>
          </a:prstGeom>
          <a:noFill/>
        </p:spPr>
        <p:txBody>
          <a:bodyPr wrap="square" rtlCol="0">
            <a:spAutoFit/>
          </a:bodyPr>
          <a:lstStyle/>
          <a:p>
            <a:pPr algn="ctr"/>
            <a:r>
              <a:rPr lang="en-US" sz="5400" dirty="0" smtClean="0"/>
              <a:t>Don’t worry I will recover it</a:t>
            </a:r>
            <a:endParaRPr lang="en-US" sz="5400" dirty="0"/>
          </a:p>
        </p:txBody>
      </p:sp>
      <p:sp>
        <p:nvSpPr>
          <p:cNvPr id="4" name="TextBox 3"/>
          <p:cNvSpPr txBox="1"/>
          <p:nvPr/>
        </p:nvSpPr>
        <p:spPr>
          <a:xfrm>
            <a:off x="7594600" y="533400"/>
            <a:ext cx="804257" cy="707886"/>
          </a:xfrm>
          <a:prstGeom prst="rect">
            <a:avLst/>
          </a:prstGeom>
          <a:noFill/>
        </p:spPr>
        <p:txBody>
          <a:bodyPr wrap="square" rtlCol="0">
            <a:spAutoFit/>
          </a:bodyPr>
          <a:lstStyle/>
          <a:p>
            <a:r>
              <a:rPr lang="en-US" sz="4000" dirty="0"/>
              <a:t>4</a:t>
            </a:r>
            <a:endParaRPr lang="en-US" sz="4000" dirty="0"/>
          </a:p>
        </p:txBody>
      </p:sp>
    </p:spTree>
    <p:extLst>
      <p:ext uri="{BB962C8B-B14F-4D97-AF65-F5344CB8AC3E}">
        <p14:creationId xmlns:p14="http://schemas.microsoft.com/office/powerpoint/2010/main" val="186292006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1754327"/>
          </a:xfrm>
          <a:prstGeom prst="rect">
            <a:avLst/>
          </a:prstGeom>
          <a:noFill/>
        </p:spPr>
        <p:txBody>
          <a:bodyPr wrap="square" rtlCol="0">
            <a:spAutoFit/>
          </a:bodyPr>
          <a:lstStyle/>
          <a:p>
            <a:pPr algn="ctr"/>
            <a:r>
              <a:rPr lang="en-US" sz="5400" dirty="0" smtClean="0"/>
              <a:t>He is a stately home owner</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5</a:t>
            </a:r>
            <a:endParaRPr lang="en-US" sz="4000" dirty="0"/>
          </a:p>
        </p:txBody>
      </p:sp>
    </p:spTree>
    <p:extLst>
      <p:ext uri="{BB962C8B-B14F-4D97-AF65-F5344CB8AC3E}">
        <p14:creationId xmlns:p14="http://schemas.microsoft.com/office/powerpoint/2010/main" val="12339890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1754327"/>
          </a:xfrm>
          <a:prstGeom prst="rect">
            <a:avLst/>
          </a:prstGeom>
          <a:noFill/>
        </p:spPr>
        <p:txBody>
          <a:bodyPr wrap="square" rtlCol="0">
            <a:spAutoFit/>
          </a:bodyPr>
          <a:lstStyle/>
          <a:p>
            <a:pPr algn="ctr"/>
            <a:r>
              <a:rPr lang="en-US" sz="5400" dirty="0" smtClean="0"/>
              <a:t>I’m looking for a little used car</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6</a:t>
            </a:r>
            <a:endParaRPr lang="en-US" sz="4000" dirty="0"/>
          </a:p>
        </p:txBody>
      </p:sp>
    </p:spTree>
    <p:extLst>
      <p:ext uri="{BB962C8B-B14F-4D97-AF65-F5344CB8AC3E}">
        <p14:creationId xmlns:p14="http://schemas.microsoft.com/office/powerpoint/2010/main" val="17629295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2796" y="1799701"/>
            <a:ext cx="7436061" cy="1754327"/>
          </a:xfrm>
          <a:prstGeom prst="rect">
            <a:avLst/>
          </a:prstGeom>
          <a:noFill/>
        </p:spPr>
        <p:txBody>
          <a:bodyPr wrap="square" rtlCol="0">
            <a:spAutoFit/>
          </a:bodyPr>
          <a:lstStyle/>
          <a:p>
            <a:pPr algn="ctr"/>
            <a:r>
              <a:rPr lang="en-US" sz="5400" dirty="0" smtClean="0"/>
              <a:t>I saw a man eating chicken</a:t>
            </a:r>
            <a:endParaRPr lang="en-US" sz="5400" dirty="0"/>
          </a:p>
        </p:txBody>
      </p:sp>
      <p:sp>
        <p:nvSpPr>
          <p:cNvPr id="3" name="TextBox 2"/>
          <p:cNvSpPr txBox="1"/>
          <p:nvPr/>
        </p:nvSpPr>
        <p:spPr>
          <a:xfrm>
            <a:off x="7594600" y="533400"/>
            <a:ext cx="804257" cy="707886"/>
          </a:xfrm>
          <a:prstGeom prst="rect">
            <a:avLst/>
          </a:prstGeom>
          <a:noFill/>
        </p:spPr>
        <p:txBody>
          <a:bodyPr wrap="square" rtlCol="0">
            <a:spAutoFit/>
          </a:bodyPr>
          <a:lstStyle/>
          <a:p>
            <a:r>
              <a:rPr lang="en-US" sz="4000" dirty="0"/>
              <a:t>7</a:t>
            </a:r>
            <a:endParaRPr lang="en-US" sz="4000" dirty="0"/>
          </a:p>
        </p:txBody>
      </p:sp>
    </p:spTree>
    <p:extLst>
      <p:ext uri="{BB962C8B-B14F-4D97-AF65-F5344CB8AC3E}">
        <p14:creationId xmlns:p14="http://schemas.microsoft.com/office/powerpoint/2010/main" val="291427499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262</TotalTime>
  <Words>356</Words>
  <Application>Microsoft Macintosh PowerPoint</Application>
  <PresentationFormat>On-screen Show (4:3)</PresentationFormat>
  <Paragraphs>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King Edward VI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Barton</dc:creator>
  <cp:lastModifiedBy>Geoff Barton</cp:lastModifiedBy>
  <cp:revision>12</cp:revision>
  <dcterms:created xsi:type="dcterms:W3CDTF">2012-11-06T05:30:41Z</dcterms:created>
  <dcterms:modified xsi:type="dcterms:W3CDTF">2012-11-13T09:12:30Z</dcterms:modified>
</cp:coreProperties>
</file>