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8" r:id="rId13"/>
    <p:sldId id="267" r:id="rId14"/>
    <p:sldId id="270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5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AE6E-294C-C442-B158-B6115DF41E6F}" type="datetimeFigureOut">
              <a:rPr lang="en-US" smtClean="0"/>
              <a:t>23/10/2012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3378-03B8-CB4F-B2BA-0B78BF25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12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AE6E-294C-C442-B158-B6115DF41E6F}" type="datetimeFigureOut">
              <a:rPr lang="en-US" smtClean="0"/>
              <a:t>23/10/2012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3378-03B8-CB4F-B2BA-0B78BF25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88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AE6E-294C-C442-B158-B6115DF41E6F}" type="datetimeFigureOut">
              <a:rPr lang="en-US" smtClean="0"/>
              <a:t>23/10/2012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3378-03B8-CB4F-B2BA-0B78BF25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32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AE6E-294C-C442-B158-B6115DF41E6F}" type="datetimeFigureOut">
              <a:rPr lang="en-US" smtClean="0"/>
              <a:t>23/10/2012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3378-03B8-CB4F-B2BA-0B78BF25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88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AE6E-294C-C442-B158-B6115DF41E6F}" type="datetimeFigureOut">
              <a:rPr lang="en-US" smtClean="0"/>
              <a:t>23/10/2012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3378-03B8-CB4F-B2BA-0B78BF25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53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AE6E-294C-C442-B158-B6115DF41E6F}" type="datetimeFigureOut">
              <a:rPr lang="en-US" smtClean="0"/>
              <a:t>23/10/2012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3378-03B8-CB4F-B2BA-0B78BF25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21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AE6E-294C-C442-B158-B6115DF41E6F}" type="datetimeFigureOut">
              <a:rPr lang="en-US" smtClean="0"/>
              <a:t>23/10/2012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3378-03B8-CB4F-B2BA-0B78BF25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37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AE6E-294C-C442-B158-B6115DF41E6F}" type="datetimeFigureOut">
              <a:rPr lang="en-US" smtClean="0"/>
              <a:t>23/10/2012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3378-03B8-CB4F-B2BA-0B78BF25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6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AE6E-294C-C442-B158-B6115DF41E6F}" type="datetimeFigureOut">
              <a:rPr lang="en-US" smtClean="0"/>
              <a:t>23/10/2012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3378-03B8-CB4F-B2BA-0B78BF25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9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AE6E-294C-C442-B158-B6115DF41E6F}" type="datetimeFigureOut">
              <a:rPr lang="en-US" smtClean="0"/>
              <a:t>23/10/2012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3378-03B8-CB4F-B2BA-0B78BF25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00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AE6E-294C-C442-B158-B6115DF41E6F}" type="datetimeFigureOut">
              <a:rPr lang="en-US" smtClean="0"/>
              <a:t>23/10/2012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3378-03B8-CB4F-B2BA-0B78BF25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18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8AE6E-294C-C442-B158-B6115DF41E6F}" type="datetimeFigureOut">
              <a:rPr lang="en-US" smtClean="0"/>
              <a:t>23/10/2012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33378-03B8-CB4F-B2BA-0B78BF25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61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28728"/>
            <a:ext cx="7772400" cy="1470025"/>
          </a:xfrm>
        </p:spPr>
        <p:txBody>
          <a:bodyPr>
            <a:noAutofit/>
          </a:bodyPr>
          <a:lstStyle/>
          <a:p>
            <a:r>
              <a:rPr lang="en-US" dirty="0" smtClean="0"/>
              <a:t>Hello, Early Modern English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lesson of genius by </a:t>
            </a:r>
            <a:r>
              <a:rPr lang="en-US" dirty="0" err="1" smtClean="0"/>
              <a:t>Mr</a:t>
            </a:r>
            <a:r>
              <a:rPr lang="en-US" dirty="0" smtClean="0"/>
              <a:t> G Barton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246374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Goodbye Old &amp; Middle English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678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  <p:bldP spid="3" grpId="0" build="p"/>
      <p:bldP spid="4" grpId="0" build="p" bldLvl="5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0808" b="4261"/>
          <a:stretch/>
        </p:blipFill>
        <p:spPr>
          <a:xfrm>
            <a:off x="0" y="1321711"/>
            <a:ext cx="9144000" cy="419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23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354301"/>
            <a:ext cx="7772400" cy="1470025"/>
          </a:xfrm>
        </p:spPr>
        <p:txBody>
          <a:bodyPr/>
          <a:lstStyle/>
          <a:p>
            <a:r>
              <a:rPr lang="en-US" dirty="0" smtClean="0"/>
              <a:t>Hello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379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300"/>
            <a:ext cx="9144000" cy="585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78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93900"/>
            <a:ext cx="28829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52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041400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48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1600200"/>
            <a:ext cx="5842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55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0" y="1524000"/>
            <a:ext cx="3238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65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28728"/>
            <a:ext cx="7772400" cy="1470025"/>
          </a:xfrm>
        </p:spPr>
        <p:txBody>
          <a:bodyPr>
            <a:noAutofit/>
          </a:bodyPr>
          <a:lstStyle/>
          <a:p>
            <a:r>
              <a:rPr lang="en-US" dirty="0" smtClean="0"/>
              <a:t>Hello, Early Modern English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lesson of genius by </a:t>
            </a:r>
            <a:r>
              <a:rPr lang="en-US" dirty="0" err="1" smtClean="0"/>
              <a:t>Mr</a:t>
            </a:r>
            <a:r>
              <a:rPr lang="en-US" dirty="0" smtClean="0"/>
              <a:t> G Barton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246374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Goodbye Old &amp; Middle English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14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  <p:bldP spid="3" grpId="0" build="p"/>
      <p:bldP spid="4" grpId="0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/>
          <a:lstStyle/>
          <a:p>
            <a:r>
              <a:rPr lang="en-US" dirty="0" smtClean="0"/>
              <a:t>Stuff you should be able to do ….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7332"/>
            <a:ext cx="5406331" cy="370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30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354301"/>
            <a:ext cx="7772400" cy="1470025"/>
          </a:xfrm>
        </p:spPr>
        <p:txBody>
          <a:bodyPr/>
          <a:lstStyle/>
          <a:p>
            <a:r>
              <a:rPr lang="en-US" dirty="0" smtClean="0"/>
              <a:t>Goodbye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092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0" y="1422400"/>
            <a:ext cx="56896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48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469900"/>
            <a:ext cx="55753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50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016000"/>
            <a:ext cx="64643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0" y="558800"/>
            <a:ext cx="44450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17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400" y="1422400"/>
            <a:ext cx="40132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09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0808" b="4261"/>
          <a:stretch/>
        </p:blipFill>
        <p:spPr>
          <a:xfrm>
            <a:off x="0" y="1321711"/>
            <a:ext cx="9144000" cy="419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3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49</Words>
  <Application>Microsoft Macintosh PowerPoint</Application>
  <PresentationFormat>On-screen Show (4:3)</PresentationFormat>
  <Paragraphs>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Hello, Early Modern English</vt:lpstr>
      <vt:lpstr>Stuff you should be able to do ….</vt:lpstr>
      <vt:lpstr>Goodbye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Hello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Hello, Early Modern English</vt:lpstr>
    </vt:vector>
  </TitlesOfParts>
  <Company>King Edward VI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Hello, Early Modern English</dc:title>
  <dc:creator>Geoff Barton</dc:creator>
  <cp:lastModifiedBy>Geoff Barton</cp:lastModifiedBy>
  <cp:revision>4</cp:revision>
  <dcterms:created xsi:type="dcterms:W3CDTF">2012-10-23T04:20:13Z</dcterms:created>
  <dcterms:modified xsi:type="dcterms:W3CDTF">2012-10-23T04:39:17Z</dcterms:modified>
</cp:coreProperties>
</file>